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1" r:id="rId1"/>
  </p:sldMasterIdLst>
  <p:notesMasterIdLst>
    <p:notesMasterId r:id="rId76"/>
  </p:notesMasterIdLst>
  <p:handoutMasterIdLst>
    <p:handoutMasterId r:id="rId77"/>
  </p:handoutMasterIdLst>
  <p:sldIdLst>
    <p:sldId id="558" r:id="rId2"/>
    <p:sldId id="1437" r:id="rId3"/>
    <p:sldId id="1438" r:id="rId4"/>
    <p:sldId id="1374" r:id="rId5"/>
    <p:sldId id="1523" r:id="rId6"/>
    <p:sldId id="1524" r:id="rId7"/>
    <p:sldId id="1525" r:id="rId8"/>
    <p:sldId id="1439" r:id="rId9"/>
    <p:sldId id="1440" r:id="rId10"/>
    <p:sldId id="1441" r:id="rId11"/>
    <p:sldId id="1442" r:id="rId12"/>
    <p:sldId id="1444" r:id="rId13"/>
    <p:sldId id="1443" r:id="rId14"/>
    <p:sldId id="1445" r:id="rId15"/>
    <p:sldId id="1446" r:id="rId16"/>
    <p:sldId id="1341" r:id="rId17"/>
    <p:sldId id="632" r:id="rId18"/>
    <p:sldId id="620" r:id="rId19"/>
    <p:sldId id="1376" r:id="rId20"/>
    <p:sldId id="1377" r:id="rId21"/>
    <p:sldId id="1531" r:id="rId22"/>
    <p:sldId id="1522" r:id="rId23"/>
    <p:sldId id="1160" r:id="rId24"/>
    <p:sldId id="1518" r:id="rId25"/>
    <p:sldId id="1517" r:id="rId26"/>
    <p:sldId id="1520" r:id="rId27"/>
    <p:sldId id="1521" r:id="rId28"/>
    <p:sldId id="1526" r:id="rId29"/>
    <p:sldId id="566" r:id="rId30"/>
    <p:sldId id="1528" r:id="rId31"/>
    <p:sldId id="673" r:id="rId32"/>
    <p:sldId id="656" r:id="rId33"/>
    <p:sldId id="651" r:id="rId34"/>
    <p:sldId id="567" r:id="rId35"/>
    <p:sldId id="568" r:id="rId36"/>
    <p:sldId id="569" r:id="rId37"/>
    <p:sldId id="570" r:id="rId38"/>
    <p:sldId id="667" r:id="rId39"/>
    <p:sldId id="1529" r:id="rId40"/>
    <p:sldId id="571" r:id="rId41"/>
    <p:sldId id="668" r:id="rId42"/>
    <p:sldId id="669" r:id="rId43"/>
    <p:sldId id="573" r:id="rId44"/>
    <p:sldId id="657" r:id="rId45"/>
    <p:sldId id="658" r:id="rId46"/>
    <p:sldId id="574" r:id="rId47"/>
    <p:sldId id="609" r:id="rId48"/>
    <p:sldId id="584" r:id="rId49"/>
    <p:sldId id="1153" r:id="rId50"/>
    <p:sldId id="1146" r:id="rId51"/>
    <p:sldId id="1147" r:id="rId52"/>
    <p:sldId id="1148" r:id="rId53"/>
    <p:sldId id="1149" r:id="rId54"/>
    <p:sldId id="1150" r:id="rId55"/>
    <p:sldId id="1151" r:id="rId56"/>
    <p:sldId id="1152" r:id="rId57"/>
    <p:sldId id="1154" r:id="rId58"/>
    <p:sldId id="1156" r:id="rId59"/>
    <p:sldId id="1157" r:id="rId60"/>
    <p:sldId id="1158" r:id="rId61"/>
    <p:sldId id="1159" r:id="rId62"/>
    <p:sldId id="1530" r:id="rId63"/>
    <p:sldId id="1161" r:id="rId64"/>
    <p:sldId id="1162" r:id="rId65"/>
    <p:sldId id="1163" r:id="rId66"/>
    <p:sldId id="1164" r:id="rId67"/>
    <p:sldId id="1165" r:id="rId68"/>
    <p:sldId id="1166" r:id="rId69"/>
    <p:sldId id="1168" r:id="rId70"/>
    <p:sldId id="1169" r:id="rId71"/>
    <p:sldId id="1170" r:id="rId72"/>
    <p:sldId id="1171" r:id="rId73"/>
    <p:sldId id="1172" r:id="rId74"/>
    <p:sldId id="1532" r:id="rId75"/>
  </p:sldIdLst>
  <p:sldSz cx="24384000" cy="13716000"/>
  <p:notesSz cx="6858000" cy="9144000"/>
  <p:defaultTextStyle>
    <a:defPPr>
      <a:defRPr lang="en-US"/>
    </a:defPPr>
    <a:lvl1pPr algn="l" rtl="0" fontAlgn="base">
      <a:spcBef>
        <a:spcPct val="0"/>
      </a:spcBef>
      <a:spcAft>
        <a:spcPct val="0"/>
      </a:spcAft>
      <a:defRPr sz="4792" kern="1200">
        <a:solidFill>
          <a:schemeClr val="tx1"/>
        </a:solidFill>
        <a:latin typeface="Arial" charset="0"/>
        <a:ea typeface="ＭＳ Ｐゴシック" charset="0"/>
        <a:cs typeface="Arial" charset="0"/>
      </a:defRPr>
    </a:lvl1pPr>
    <a:lvl2pPr marL="912937" algn="l" rtl="0" fontAlgn="base">
      <a:spcBef>
        <a:spcPct val="0"/>
      </a:spcBef>
      <a:spcAft>
        <a:spcPct val="0"/>
      </a:spcAft>
      <a:defRPr sz="4792" kern="1200">
        <a:solidFill>
          <a:schemeClr val="tx1"/>
        </a:solidFill>
        <a:latin typeface="Arial" charset="0"/>
        <a:ea typeface="ＭＳ Ｐゴシック" charset="0"/>
        <a:cs typeface="Arial" charset="0"/>
      </a:defRPr>
    </a:lvl2pPr>
    <a:lvl3pPr marL="1825874" algn="l" rtl="0" fontAlgn="base">
      <a:spcBef>
        <a:spcPct val="0"/>
      </a:spcBef>
      <a:spcAft>
        <a:spcPct val="0"/>
      </a:spcAft>
      <a:defRPr sz="4792" kern="1200">
        <a:solidFill>
          <a:schemeClr val="tx1"/>
        </a:solidFill>
        <a:latin typeface="Arial" charset="0"/>
        <a:ea typeface="ＭＳ Ｐゴシック" charset="0"/>
        <a:cs typeface="Arial" charset="0"/>
      </a:defRPr>
    </a:lvl3pPr>
    <a:lvl4pPr marL="2738811" algn="l" rtl="0" fontAlgn="base">
      <a:spcBef>
        <a:spcPct val="0"/>
      </a:spcBef>
      <a:spcAft>
        <a:spcPct val="0"/>
      </a:spcAft>
      <a:defRPr sz="4792" kern="1200">
        <a:solidFill>
          <a:schemeClr val="tx1"/>
        </a:solidFill>
        <a:latin typeface="Arial" charset="0"/>
        <a:ea typeface="ＭＳ Ｐゴシック" charset="0"/>
        <a:cs typeface="Arial" charset="0"/>
      </a:defRPr>
    </a:lvl4pPr>
    <a:lvl5pPr marL="3651748" algn="l" rtl="0" fontAlgn="base">
      <a:spcBef>
        <a:spcPct val="0"/>
      </a:spcBef>
      <a:spcAft>
        <a:spcPct val="0"/>
      </a:spcAft>
      <a:defRPr sz="4792" kern="1200">
        <a:solidFill>
          <a:schemeClr val="tx1"/>
        </a:solidFill>
        <a:latin typeface="Arial" charset="0"/>
        <a:ea typeface="ＭＳ Ｐゴシック" charset="0"/>
        <a:cs typeface="Arial" charset="0"/>
      </a:defRPr>
    </a:lvl5pPr>
    <a:lvl6pPr marL="4564685" algn="l" defTabSz="912937" rtl="0" eaLnBrk="1" latinLnBrk="0" hangingPunct="1">
      <a:defRPr sz="4792" kern="1200">
        <a:solidFill>
          <a:schemeClr val="tx1"/>
        </a:solidFill>
        <a:latin typeface="Arial" charset="0"/>
        <a:ea typeface="ＭＳ Ｐゴシック" charset="0"/>
        <a:cs typeface="Arial" charset="0"/>
      </a:defRPr>
    </a:lvl6pPr>
    <a:lvl7pPr marL="5477622" algn="l" defTabSz="912937" rtl="0" eaLnBrk="1" latinLnBrk="0" hangingPunct="1">
      <a:defRPr sz="4792" kern="1200">
        <a:solidFill>
          <a:schemeClr val="tx1"/>
        </a:solidFill>
        <a:latin typeface="Arial" charset="0"/>
        <a:ea typeface="ＭＳ Ｐゴシック" charset="0"/>
        <a:cs typeface="Arial" charset="0"/>
      </a:defRPr>
    </a:lvl7pPr>
    <a:lvl8pPr marL="6390559" algn="l" defTabSz="912937" rtl="0" eaLnBrk="1" latinLnBrk="0" hangingPunct="1">
      <a:defRPr sz="4792" kern="1200">
        <a:solidFill>
          <a:schemeClr val="tx1"/>
        </a:solidFill>
        <a:latin typeface="Arial" charset="0"/>
        <a:ea typeface="ＭＳ Ｐゴシック" charset="0"/>
        <a:cs typeface="Arial" charset="0"/>
      </a:defRPr>
    </a:lvl8pPr>
    <a:lvl9pPr marL="7303496" algn="l" defTabSz="912937" rtl="0" eaLnBrk="1" latinLnBrk="0" hangingPunct="1">
      <a:defRPr sz="4792"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4320" userDrawn="1">
          <p15:clr>
            <a:srgbClr val="A4A3A4"/>
          </p15:clr>
        </p15:guide>
        <p15:guide id="2" pos="70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66"/>
    <a:srgbClr val="FF0000"/>
    <a:srgbClr val="800080"/>
    <a:srgbClr val="99CC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09"/>
    <p:restoredTop sz="86354"/>
  </p:normalViewPr>
  <p:slideViewPr>
    <p:cSldViewPr showGuides="1">
      <p:cViewPr varScale="1">
        <p:scale>
          <a:sx n="35" d="100"/>
          <a:sy n="35" d="100"/>
        </p:scale>
        <p:origin x="984" y="200"/>
      </p:cViewPr>
      <p:guideLst>
        <p:guide orient="horz" pos="4320"/>
        <p:guide pos="7040"/>
      </p:guideLst>
    </p:cSldViewPr>
  </p:slideViewPr>
  <p:outlineViewPr>
    <p:cViewPr>
      <p:scale>
        <a:sx n="33" d="100"/>
        <a:sy n="33" d="100"/>
      </p:scale>
      <p:origin x="0" y="-50880"/>
    </p:cViewPr>
  </p:outlineViewPr>
  <p:notesTextViewPr>
    <p:cViewPr>
      <p:scale>
        <a:sx n="20" d="100"/>
        <a:sy n="2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08B17C6-6470-7540-8C98-4FFBB9F549EE}" type="datetime1">
              <a:rPr lang="en-US"/>
              <a:pPr/>
              <a:t>4/2/26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36A53F9-26CD-0E4B-8B82-C96D0054A032}" type="slidenum">
              <a:rPr lang="en-US"/>
              <a:pPr/>
              <a:t>‹#›</a:t>
            </a:fld>
            <a:endParaRPr lang="en-US"/>
          </a:p>
        </p:txBody>
      </p:sp>
    </p:spTree>
    <p:extLst>
      <p:ext uri="{BB962C8B-B14F-4D97-AF65-F5344CB8AC3E}">
        <p14:creationId xmlns:p14="http://schemas.microsoft.com/office/powerpoint/2010/main" val="6815227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Arial" charset="0"/>
                <a:cs typeface="Arial" charset="0"/>
              </a:defRPr>
            </a:lvl1pPr>
          </a:lstStyle>
          <a:p>
            <a:pPr>
              <a:defRPr/>
            </a:pPr>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Arial" charset="0"/>
                <a:cs typeface="Arial"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Arial" charset="0"/>
                <a:cs typeface="Arial" charset="0"/>
              </a:defRPr>
            </a:lvl1pPr>
          </a:lstStyle>
          <a:p>
            <a:pPr>
              <a:defRPr/>
            </a:pPr>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1237575-3CAF-3642-B080-1DF6406276DA}" type="slidenum">
              <a:rPr lang="en-US"/>
              <a:pPr/>
              <a:t>‹#›</a:t>
            </a:fld>
            <a:endParaRPr lang="en-US"/>
          </a:p>
        </p:txBody>
      </p:sp>
    </p:spTree>
    <p:extLst>
      <p:ext uri="{BB962C8B-B14F-4D97-AF65-F5344CB8AC3E}">
        <p14:creationId xmlns:p14="http://schemas.microsoft.com/office/powerpoint/2010/main" val="156632293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2396" kern="1200">
        <a:solidFill>
          <a:schemeClr val="tx1"/>
        </a:solidFill>
        <a:latin typeface="Arial" charset="0"/>
        <a:ea typeface="ＭＳ Ｐゴシック" charset="0"/>
        <a:cs typeface="Arial" charset="0"/>
      </a:defRPr>
    </a:lvl1pPr>
    <a:lvl2pPr marL="912937" algn="l" rtl="0" eaLnBrk="0" fontAlgn="base" hangingPunct="0">
      <a:spcBef>
        <a:spcPct val="30000"/>
      </a:spcBef>
      <a:spcAft>
        <a:spcPct val="0"/>
      </a:spcAft>
      <a:defRPr sz="2396" kern="1200">
        <a:solidFill>
          <a:schemeClr val="tx1"/>
        </a:solidFill>
        <a:latin typeface="Arial" charset="0"/>
        <a:ea typeface="Arial" charset="0"/>
        <a:cs typeface="Arial" charset="0"/>
      </a:defRPr>
    </a:lvl2pPr>
    <a:lvl3pPr marL="1825874" algn="l" rtl="0" eaLnBrk="0" fontAlgn="base" hangingPunct="0">
      <a:spcBef>
        <a:spcPct val="30000"/>
      </a:spcBef>
      <a:spcAft>
        <a:spcPct val="0"/>
      </a:spcAft>
      <a:defRPr sz="2396" kern="1200">
        <a:solidFill>
          <a:schemeClr val="tx1"/>
        </a:solidFill>
        <a:latin typeface="Arial" charset="0"/>
        <a:ea typeface="Arial" charset="0"/>
        <a:cs typeface="Arial" charset="0"/>
      </a:defRPr>
    </a:lvl3pPr>
    <a:lvl4pPr marL="2738811" algn="l" rtl="0" eaLnBrk="0" fontAlgn="base" hangingPunct="0">
      <a:spcBef>
        <a:spcPct val="30000"/>
      </a:spcBef>
      <a:spcAft>
        <a:spcPct val="0"/>
      </a:spcAft>
      <a:defRPr sz="2396" kern="1200">
        <a:solidFill>
          <a:schemeClr val="tx1"/>
        </a:solidFill>
        <a:latin typeface="Arial" charset="0"/>
        <a:ea typeface="Arial" charset="0"/>
        <a:cs typeface="Arial" charset="0"/>
      </a:defRPr>
    </a:lvl4pPr>
    <a:lvl5pPr marL="3651748" algn="l" rtl="0" eaLnBrk="0" fontAlgn="base" hangingPunct="0">
      <a:spcBef>
        <a:spcPct val="30000"/>
      </a:spcBef>
      <a:spcAft>
        <a:spcPct val="0"/>
      </a:spcAft>
      <a:defRPr sz="2396" kern="1200">
        <a:solidFill>
          <a:schemeClr val="tx1"/>
        </a:solidFill>
        <a:latin typeface="Arial" charset="0"/>
        <a:ea typeface="Arial" charset="0"/>
        <a:cs typeface="Arial" charset="0"/>
      </a:defRPr>
    </a:lvl5pPr>
    <a:lvl6pPr marL="4564685" algn="l" defTabSz="912937" rtl="0" eaLnBrk="1" latinLnBrk="0" hangingPunct="1">
      <a:defRPr sz="2396" kern="1200">
        <a:solidFill>
          <a:schemeClr val="tx1"/>
        </a:solidFill>
        <a:latin typeface="+mn-lt"/>
        <a:ea typeface="+mn-ea"/>
        <a:cs typeface="+mn-cs"/>
      </a:defRPr>
    </a:lvl6pPr>
    <a:lvl7pPr marL="5477622" algn="l" defTabSz="912937" rtl="0" eaLnBrk="1" latinLnBrk="0" hangingPunct="1">
      <a:defRPr sz="2396" kern="1200">
        <a:solidFill>
          <a:schemeClr val="tx1"/>
        </a:solidFill>
        <a:latin typeface="+mn-lt"/>
        <a:ea typeface="+mn-ea"/>
        <a:cs typeface="+mn-cs"/>
      </a:defRPr>
    </a:lvl7pPr>
    <a:lvl8pPr marL="6390559" algn="l" defTabSz="912937" rtl="0" eaLnBrk="1" latinLnBrk="0" hangingPunct="1">
      <a:defRPr sz="2396" kern="1200">
        <a:solidFill>
          <a:schemeClr val="tx1"/>
        </a:solidFill>
        <a:latin typeface="+mn-lt"/>
        <a:ea typeface="+mn-ea"/>
        <a:cs typeface="+mn-cs"/>
      </a:defRPr>
    </a:lvl8pPr>
    <a:lvl9pPr marL="7303496" algn="l" defTabSz="912937" rtl="0" eaLnBrk="1" latinLnBrk="0" hangingPunct="1">
      <a:defRPr sz="239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0C4F5CD-D0E5-DF41-B525-E9817144DF91}" type="slidenum">
              <a:rPr lang="en-US" sz="1200"/>
              <a:pPr eaLnBrk="1" hangingPunct="1"/>
              <a:t>1</a:t>
            </a:fld>
            <a:endParaRPr lang="en-US" sz="1200"/>
          </a:p>
        </p:txBody>
      </p:sp>
      <p:sp>
        <p:nvSpPr>
          <p:cNvPr id="46082" name="Rectangle 2"/>
          <p:cNvSpPr>
            <a:spLocks noGrp="1" noRot="1" noChangeAspect="1" noChangeArrowheads="1" noTextEdit="1"/>
          </p:cNvSpPr>
          <p:nvPr>
            <p:ph type="sldImg"/>
          </p:nvPr>
        </p:nvSpPr>
        <p:spPr>
          <a:xfrm>
            <a:off x="381000" y="685800"/>
            <a:ext cx="6096000" cy="3429000"/>
          </a:xfrm>
          <a:ln/>
        </p:spPr>
      </p:sp>
      <p:sp>
        <p:nvSpPr>
          <p:cNvPr id="4608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fld id="{5E943E99-A4B4-7A46-9308-F23E5B09754A}" type="slidenum">
              <a:rPr lang="en-US" altLang="x-none" sz="1200" b="0"/>
              <a:pPr eaLnBrk="1" hangingPunct="1"/>
              <a:t>11</a:t>
            </a:fld>
            <a:endParaRPr lang="en-US" altLang="x-none" sz="1200" b="0"/>
          </a:p>
        </p:txBody>
      </p:sp>
      <p:sp>
        <p:nvSpPr>
          <p:cNvPr id="45058" name="Rectangle 2"/>
          <p:cNvSpPr>
            <a:spLocks noGrp="1" noRot="1" noChangeAspect="1" noChangeArrowheads="1" noTextEdit="1"/>
          </p:cNvSpPr>
          <p:nvPr>
            <p:ph type="sldImg"/>
          </p:nvPr>
        </p:nvSpPr>
        <p:spPr>
          <a:xfrm>
            <a:off x="381000" y="685800"/>
            <a:ext cx="6096000" cy="3429000"/>
          </a:xfrm>
          <a:ln/>
        </p:spPr>
      </p:sp>
      <p:sp>
        <p:nvSpPr>
          <p:cNvPr id="4505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GB" altLang="x-none">
              <a:ea typeface="ＭＳ Ｐゴシック" charset="-128"/>
            </a:endParaRPr>
          </a:p>
        </p:txBody>
      </p:sp>
    </p:spTree>
    <p:extLst>
      <p:ext uri="{BB962C8B-B14F-4D97-AF65-F5344CB8AC3E}">
        <p14:creationId xmlns:p14="http://schemas.microsoft.com/office/powerpoint/2010/main" val="3216973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fld id="{FA0943E6-BA84-8548-8635-B09B35E52A23}" type="slidenum">
              <a:rPr lang="en-US" altLang="x-none" sz="1200" b="0"/>
              <a:pPr eaLnBrk="1" hangingPunct="1"/>
              <a:t>18</a:t>
            </a:fld>
            <a:endParaRPr lang="en-US" altLang="x-none" sz="1200" b="0"/>
          </a:p>
        </p:txBody>
      </p:sp>
      <p:sp>
        <p:nvSpPr>
          <p:cNvPr id="91138" name="Rectangle 2"/>
          <p:cNvSpPr>
            <a:spLocks noGrp="1" noRot="1" noChangeAspect="1" noChangeArrowheads="1" noTextEdit="1"/>
          </p:cNvSpPr>
          <p:nvPr>
            <p:ph type="sldImg"/>
          </p:nvPr>
        </p:nvSpPr>
        <p:spPr>
          <a:xfrm>
            <a:off x="381000" y="685800"/>
            <a:ext cx="6096000" cy="3429000"/>
          </a:xfrm>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x-none" altLang="x-none">
              <a:ea typeface="ＭＳ Ｐゴシック" charset="-128"/>
            </a:endParaRPr>
          </a:p>
        </p:txBody>
      </p:sp>
    </p:spTree>
    <p:extLst>
      <p:ext uri="{BB962C8B-B14F-4D97-AF65-F5344CB8AC3E}">
        <p14:creationId xmlns:p14="http://schemas.microsoft.com/office/powerpoint/2010/main" val="711168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fld id="{FA0943E6-BA84-8548-8635-B09B35E52A23}" type="slidenum">
              <a:rPr lang="en-US" altLang="x-none" sz="1200" b="0"/>
              <a:pPr eaLnBrk="1" hangingPunct="1"/>
              <a:t>19</a:t>
            </a:fld>
            <a:endParaRPr lang="en-US" altLang="x-none" sz="1200" b="0"/>
          </a:p>
        </p:txBody>
      </p:sp>
      <p:sp>
        <p:nvSpPr>
          <p:cNvPr id="91138" name="Rectangle 2"/>
          <p:cNvSpPr>
            <a:spLocks noGrp="1" noRot="1" noChangeAspect="1" noChangeArrowheads="1" noTextEdit="1"/>
          </p:cNvSpPr>
          <p:nvPr>
            <p:ph type="sldImg"/>
          </p:nvPr>
        </p:nvSpPr>
        <p:spPr>
          <a:xfrm>
            <a:off x="381000" y="685800"/>
            <a:ext cx="6096000" cy="3429000"/>
          </a:xfrm>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x-none" altLang="x-none">
              <a:ea typeface="ＭＳ Ｐゴシック" charset="-128"/>
            </a:endParaRPr>
          </a:p>
        </p:txBody>
      </p:sp>
    </p:spTree>
    <p:extLst>
      <p:ext uri="{BB962C8B-B14F-4D97-AF65-F5344CB8AC3E}">
        <p14:creationId xmlns:p14="http://schemas.microsoft.com/office/powerpoint/2010/main" val="4040311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fld id="{FA0943E6-BA84-8548-8635-B09B35E52A23}" type="slidenum">
              <a:rPr lang="en-US" altLang="x-none" sz="1200" b="0"/>
              <a:pPr eaLnBrk="1" hangingPunct="1"/>
              <a:t>20</a:t>
            </a:fld>
            <a:endParaRPr lang="en-US" altLang="x-none" sz="1200" b="0"/>
          </a:p>
        </p:txBody>
      </p:sp>
      <p:sp>
        <p:nvSpPr>
          <p:cNvPr id="91138" name="Rectangle 2"/>
          <p:cNvSpPr>
            <a:spLocks noGrp="1" noRot="1" noChangeAspect="1" noChangeArrowheads="1" noTextEdit="1"/>
          </p:cNvSpPr>
          <p:nvPr>
            <p:ph type="sldImg"/>
          </p:nvPr>
        </p:nvSpPr>
        <p:spPr>
          <a:xfrm>
            <a:off x="381000" y="685800"/>
            <a:ext cx="6096000" cy="3429000"/>
          </a:xfrm>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x-none" altLang="x-none">
              <a:ea typeface="ＭＳ Ｐゴシック" charset="-128"/>
            </a:endParaRPr>
          </a:p>
        </p:txBody>
      </p:sp>
    </p:spTree>
    <p:extLst>
      <p:ext uri="{BB962C8B-B14F-4D97-AF65-F5344CB8AC3E}">
        <p14:creationId xmlns:p14="http://schemas.microsoft.com/office/powerpoint/2010/main" val="3331282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C29133-C958-5647-B846-2337DC731A9F}" type="slidenum">
              <a:rPr lang="en-US" sz="1200"/>
              <a:pPr eaLnBrk="1" hangingPunct="1"/>
              <a:t>29</a:t>
            </a:fld>
            <a:endParaRPr lang="en-US" sz="1200"/>
          </a:p>
        </p:txBody>
      </p:sp>
      <p:sp>
        <p:nvSpPr>
          <p:cNvPr id="68610" name="Rectangle 2"/>
          <p:cNvSpPr>
            <a:spLocks noGrp="1" noRot="1" noChangeAspect="1" noChangeArrowheads="1" noTextEdit="1"/>
          </p:cNvSpPr>
          <p:nvPr>
            <p:ph type="sldImg"/>
          </p:nvPr>
        </p:nvSpPr>
        <p:spPr>
          <a:xfrm>
            <a:off x="381000" y="685800"/>
            <a:ext cx="6096000" cy="3429000"/>
          </a:xfrm>
          <a:ln/>
        </p:spPr>
      </p:sp>
      <p:sp>
        <p:nvSpPr>
          <p:cNvPr id="68611"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84360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BEBACE0F-8573-6147-8A6D-3479255A8F03}" type="slidenum">
              <a:rPr lang="en-US" sz="1200" b="0"/>
              <a:pPr eaLnBrk="1" hangingPunct="1"/>
              <a:t>32</a:t>
            </a:fld>
            <a:endParaRPr lang="en-US" sz="1200" b="0"/>
          </a:p>
        </p:txBody>
      </p:sp>
      <p:sp>
        <p:nvSpPr>
          <p:cNvPr id="47106" name="Rectangle 2"/>
          <p:cNvSpPr>
            <a:spLocks noGrp="1" noRot="1" noChangeAspect="1" noChangeArrowheads="1" noTextEdit="1"/>
          </p:cNvSpPr>
          <p:nvPr>
            <p:ph type="sldImg"/>
          </p:nvPr>
        </p:nvSpPr>
        <p:spPr>
          <a:xfrm>
            <a:off x="381000" y="685800"/>
            <a:ext cx="6096000" cy="3429000"/>
          </a:xfrm>
          <a:ln/>
        </p:spPr>
      </p:sp>
      <p:sp>
        <p:nvSpPr>
          <p:cNvPr id="4710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5393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20C0D4-08F3-8B49-96DE-99274952FD20}" type="slidenum">
              <a:rPr lang="en-US" sz="1200"/>
              <a:pPr eaLnBrk="1" hangingPunct="1"/>
              <a:t>34</a:t>
            </a:fld>
            <a:endParaRPr lang="en-US" sz="1200"/>
          </a:p>
        </p:txBody>
      </p:sp>
      <p:sp>
        <p:nvSpPr>
          <p:cNvPr id="70658"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699399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F8414A-794D-3C46-A2AA-F105C3494479}" type="slidenum">
              <a:rPr lang="en-US" sz="1200"/>
              <a:pPr eaLnBrk="1" hangingPunct="1"/>
              <a:t>35</a:t>
            </a:fld>
            <a:endParaRPr lang="en-US" sz="1200"/>
          </a:p>
        </p:txBody>
      </p:sp>
      <p:sp>
        <p:nvSpPr>
          <p:cNvPr id="72706" name="Rectangle 2"/>
          <p:cNvSpPr>
            <a:spLocks noGrp="1" noRot="1" noChangeAspect="1" noChangeArrowheads="1" noTextEdit="1"/>
          </p:cNvSpPr>
          <p:nvPr>
            <p:ph type="sldImg"/>
          </p:nvPr>
        </p:nvSpPr>
        <p:spPr>
          <a:xfrm>
            <a:off x="381000" y="685800"/>
            <a:ext cx="6096000" cy="3429000"/>
          </a:xfrm>
          <a:ln/>
        </p:spPr>
      </p:sp>
      <p:sp>
        <p:nvSpPr>
          <p:cNvPr id="7270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68756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C7FC3D-9443-464B-864C-F79F53F2B7D1}" type="slidenum">
              <a:rPr lang="en-US" sz="1200"/>
              <a:pPr eaLnBrk="1" hangingPunct="1"/>
              <a:t>36</a:t>
            </a:fld>
            <a:endParaRPr lang="en-US" sz="1200"/>
          </a:p>
        </p:txBody>
      </p:sp>
      <p:sp>
        <p:nvSpPr>
          <p:cNvPr id="74754" name="Rectangle 2"/>
          <p:cNvSpPr>
            <a:spLocks noGrp="1" noRot="1" noChangeAspect="1" noChangeArrowheads="1" noTextEdit="1"/>
          </p:cNvSpPr>
          <p:nvPr>
            <p:ph type="sldImg"/>
          </p:nvPr>
        </p:nvSpPr>
        <p:spPr>
          <a:xfrm>
            <a:off x="381000" y="685800"/>
            <a:ext cx="6096000" cy="3429000"/>
          </a:xfrm>
          <a:ln/>
        </p:spPr>
      </p:sp>
      <p:sp>
        <p:nvSpPr>
          <p:cNvPr id="7475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838184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CFC88E-FB65-0243-8F02-D343C72F456A}" type="slidenum">
              <a:rPr lang="en-US" sz="1200"/>
              <a:pPr eaLnBrk="1" hangingPunct="1"/>
              <a:t>37</a:t>
            </a:fld>
            <a:endParaRPr lang="en-US" sz="1200"/>
          </a:p>
        </p:txBody>
      </p:sp>
      <p:sp>
        <p:nvSpPr>
          <p:cNvPr id="76802"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768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017852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fld id="{3566FAB3-2DFD-8C4C-8489-C87D69F56F52}" type="slidenum">
              <a:rPr lang="en-US" altLang="x-none" sz="1200" b="0"/>
              <a:pPr eaLnBrk="1" hangingPunct="1"/>
              <a:t>3</a:t>
            </a:fld>
            <a:endParaRPr lang="en-US" altLang="x-none" sz="1200" b="0"/>
          </a:p>
        </p:txBody>
      </p:sp>
      <p:sp>
        <p:nvSpPr>
          <p:cNvPr id="33794" name="Rectangle 2"/>
          <p:cNvSpPr>
            <a:spLocks noGrp="1" noRot="1" noChangeAspect="1" noChangeArrowheads="1" noTextEdit="1"/>
          </p:cNvSpPr>
          <p:nvPr>
            <p:ph type="sldImg"/>
          </p:nvPr>
        </p:nvSpPr>
        <p:spPr>
          <a:xfrm>
            <a:off x="381000" y="685800"/>
            <a:ext cx="6096000" cy="3429000"/>
          </a:xfrm>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ea typeface="ＭＳ Ｐゴシック" charset="-128"/>
            </a:endParaRPr>
          </a:p>
        </p:txBody>
      </p:sp>
    </p:spTree>
    <p:extLst>
      <p:ext uri="{BB962C8B-B14F-4D97-AF65-F5344CB8AC3E}">
        <p14:creationId xmlns:p14="http://schemas.microsoft.com/office/powerpoint/2010/main" val="76392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456335-7ED4-274E-842E-AAFEBDF5694C}" type="slidenum">
              <a:rPr lang="en-US" sz="1200"/>
              <a:pPr eaLnBrk="1" hangingPunct="1"/>
              <a:t>40</a:t>
            </a:fld>
            <a:endParaRPr lang="en-US" sz="1200"/>
          </a:p>
        </p:txBody>
      </p:sp>
      <p:sp>
        <p:nvSpPr>
          <p:cNvPr id="78850" name="Rectangle 2"/>
          <p:cNvSpPr>
            <a:spLocks noGrp="1" noRot="1" noChangeAspect="1" noChangeArrowheads="1" noTextEdit="1"/>
          </p:cNvSpPr>
          <p:nvPr>
            <p:ph type="sldImg"/>
          </p:nvPr>
        </p:nvSpPr>
        <p:spPr>
          <a:xfrm>
            <a:off x="381000" y="685800"/>
            <a:ext cx="6096000" cy="3429000"/>
          </a:xfrm>
          <a:ln/>
        </p:spPr>
      </p:sp>
      <p:sp>
        <p:nvSpPr>
          <p:cNvPr id="78851"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84289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0D318EB-21BD-1345-BD29-9F20E370C446}" type="slidenum">
              <a:rPr lang="en-US" sz="1200"/>
              <a:pPr eaLnBrk="1" hangingPunct="1"/>
              <a:t>43</a:t>
            </a:fld>
            <a:endParaRPr lang="en-US" sz="1200"/>
          </a:p>
        </p:txBody>
      </p:sp>
      <p:sp>
        <p:nvSpPr>
          <p:cNvPr id="82946" name="Rectangle 2"/>
          <p:cNvSpPr>
            <a:spLocks noGrp="1" noRot="1" noChangeAspect="1" noChangeArrowheads="1" noTextEdit="1"/>
          </p:cNvSpPr>
          <p:nvPr>
            <p:ph type="sldImg"/>
          </p:nvPr>
        </p:nvSpPr>
        <p:spPr>
          <a:xfrm>
            <a:off x="381000" y="685800"/>
            <a:ext cx="6096000" cy="3429000"/>
          </a:xfrm>
          <a:ln/>
        </p:spPr>
      </p:sp>
      <p:sp>
        <p:nvSpPr>
          <p:cNvPr id="8294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17330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655B73-9DA6-7445-9F2F-85E49D75E452}" type="slidenum">
              <a:rPr lang="en-US" sz="1200"/>
              <a:pPr eaLnBrk="1" hangingPunct="1"/>
              <a:t>46</a:t>
            </a:fld>
            <a:endParaRPr lang="en-US" sz="1200"/>
          </a:p>
        </p:txBody>
      </p:sp>
      <p:sp>
        <p:nvSpPr>
          <p:cNvPr id="84994" name="Rectangle 2"/>
          <p:cNvSpPr>
            <a:spLocks noGrp="1" noRot="1" noChangeAspect="1" noChangeArrowheads="1" noTextEdit="1"/>
          </p:cNvSpPr>
          <p:nvPr>
            <p:ph type="sldImg"/>
          </p:nvPr>
        </p:nvSpPr>
        <p:spPr>
          <a:xfrm>
            <a:off x="381000" y="685800"/>
            <a:ext cx="6096000" cy="3429000"/>
          </a:xfrm>
          <a:ln/>
        </p:spPr>
      </p:sp>
      <p:sp>
        <p:nvSpPr>
          <p:cNvPr id="8499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7550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FF11A5-209B-6949-B5A3-6980CFBE22EB}" type="slidenum">
              <a:rPr lang="en-US" sz="1200"/>
              <a:pPr eaLnBrk="1" hangingPunct="1"/>
              <a:t>47</a:t>
            </a:fld>
            <a:endParaRPr lang="en-US" sz="1200"/>
          </a:p>
        </p:txBody>
      </p:sp>
      <p:sp>
        <p:nvSpPr>
          <p:cNvPr id="32770"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067629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024A4-61D0-4C49-EA7D-C29167683736}"/>
            </a:ext>
          </a:extLst>
        </p:cNvPr>
        <p:cNvGrpSpPr/>
        <p:nvPr/>
      </p:nvGrpSpPr>
      <p:grpSpPr>
        <a:xfrm>
          <a:off x="0" y="0"/>
          <a:ext cx="0" cy="0"/>
          <a:chOff x="0" y="0"/>
          <a:chExt cx="0" cy="0"/>
        </a:xfrm>
      </p:grpSpPr>
      <p:sp>
        <p:nvSpPr>
          <p:cNvPr id="29697" name="Rectangle 7">
            <a:extLst>
              <a:ext uri="{FF2B5EF4-FFF2-40B4-BE49-F238E27FC236}">
                <a16:creationId xmlns:a16="http://schemas.microsoft.com/office/drawing/2014/main" id="{E1A51988-CBCE-77C5-6E99-38B9B57E5A62}"/>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BB69D52-1BF8-574B-B3AB-F86F1DF38C5A}" type="slidenum">
              <a:rPr lang="en-US" sz="1200"/>
              <a:pPr eaLnBrk="1" hangingPunct="1"/>
              <a:t>48</a:t>
            </a:fld>
            <a:endParaRPr lang="en-US" sz="1200"/>
          </a:p>
        </p:txBody>
      </p:sp>
      <p:sp>
        <p:nvSpPr>
          <p:cNvPr id="29698" name="Rectangle 2">
            <a:extLst>
              <a:ext uri="{FF2B5EF4-FFF2-40B4-BE49-F238E27FC236}">
                <a16:creationId xmlns:a16="http://schemas.microsoft.com/office/drawing/2014/main" id="{8F81DDB6-687A-1785-A538-81A0A66B6731}"/>
              </a:ext>
            </a:extLst>
          </p:cNvPr>
          <p:cNvSpPr>
            <a:spLocks noGrp="1" noRot="1" noChangeAspect="1" noChangeArrowheads="1"/>
          </p:cNvSpPr>
          <p:nvPr>
            <p:ph type="sldImg"/>
          </p:nvPr>
        </p:nvSpPr>
        <p:spPr>
          <a:xfrm>
            <a:off x="381000" y="685800"/>
            <a:ext cx="6096000" cy="3429000"/>
          </a:xfrm>
          <a:solidFill>
            <a:srgbClr val="FFFFFF"/>
          </a:solidFill>
          <a:ln/>
        </p:spPr>
      </p:sp>
      <p:sp>
        <p:nvSpPr>
          <p:cNvPr id="29699" name="Rectangle 3">
            <a:extLst>
              <a:ext uri="{FF2B5EF4-FFF2-40B4-BE49-F238E27FC236}">
                <a16:creationId xmlns:a16="http://schemas.microsoft.com/office/drawing/2014/main" id="{2D9F3381-DA60-9E0B-0835-55D6D554B5A7}"/>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987673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45AFAE8C-E412-6F44-A218-D860B31226E3}" type="slidenum">
              <a:rPr lang="en-US" sz="1200" b="0"/>
              <a:pPr eaLnBrk="1" hangingPunct="1"/>
              <a:t>50</a:t>
            </a:fld>
            <a:endParaRPr lang="en-US" sz="1200" b="0"/>
          </a:p>
        </p:txBody>
      </p:sp>
      <p:sp>
        <p:nvSpPr>
          <p:cNvPr id="46083" name="Rectangle 2"/>
          <p:cNvSpPr>
            <a:spLocks noGrp="1" noRot="1" noChangeAspect="1" noChangeArrowheads="1" noTextEdit="1"/>
          </p:cNvSpPr>
          <p:nvPr>
            <p:ph type="sldImg"/>
          </p:nvPr>
        </p:nvSpPr>
        <p:spPr>
          <a:xfrm>
            <a:off x="381000" y="685800"/>
            <a:ext cx="6096000" cy="3429000"/>
          </a:xfrm>
          <a:ln/>
        </p:spPr>
      </p:sp>
      <p:sp>
        <p:nvSpPr>
          <p:cNvPr id="4608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73293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9A06A9A8-DDE5-B044-81F8-15ADE7266C62}" type="slidenum">
              <a:rPr lang="en-US" sz="1200" b="0"/>
              <a:pPr eaLnBrk="1" hangingPunct="1"/>
              <a:t>51</a:t>
            </a:fld>
            <a:endParaRPr lang="en-US" sz="1200" b="0"/>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736055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2F8A0D62-D6D9-8341-A4AD-EB1A31D8F479}" type="slidenum">
              <a:rPr lang="en-US" sz="1200" b="0"/>
              <a:pPr eaLnBrk="1" hangingPunct="1"/>
              <a:t>52</a:t>
            </a:fld>
            <a:endParaRPr lang="en-US" sz="1200" b="0"/>
          </a:p>
        </p:txBody>
      </p:sp>
      <p:sp>
        <p:nvSpPr>
          <p:cNvPr id="50179" name="Rectangle 2"/>
          <p:cNvSpPr>
            <a:spLocks noGrp="1" noRot="1" noChangeAspect="1" noChangeArrowheads="1" noTextEdit="1"/>
          </p:cNvSpPr>
          <p:nvPr>
            <p:ph type="sldImg"/>
          </p:nvPr>
        </p:nvSpPr>
        <p:spPr>
          <a:xfrm>
            <a:off x="381000" y="685800"/>
            <a:ext cx="6096000" cy="3429000"/>
          </a:xfrm>
          <a:ln/>
        </p:spPr>
      </p:sp>
      <p:sp>
        <p:nvSpPr>
          <p:cNvPr id="5018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252583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6BE62441-E589-414E-A25D-1EA8270BBD35}" type="slidenum">
              <a:rPr lang="en-US" sz="1200" b="0"/>
              <a:pPr eaLnBrk="1" hangingPunct="1"/>
              <a:t>53</a:t>
            </a:fld>
            <a:endParaRPr lang="en-US" sz="1200" b="0"/>
          </a:p>
        </p:txBody>
      </p:sp>
      <p:sp>
        <p:nvSpPr>
          <p:cNvPr id="52227" name="Rectangle 2"/>
          <p:cNvSpPr>
            <a:spLocks noGrp="1" noRot="1" noChangeAspect="1" noChangeArrowheads="1" noTextEdit="1"/>
          </p:cNvSpPr>
          <p:nvPr>
            <p:ph type="sldImg"/>
          </p:nvPr>
        </p:nvSpPr>
        <p:spPr>
          <a:xfrm>
            <a:off x="381000" y="685800"/>
            <a:ext cx="6096000" cy="3429000"/>
          </a:xfrm>
          <a:ln/>
        </p:spPr>
      </p:sp>
      <p:sp>
        <p:nvSpPr>
          <p:cNvPr id="5222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46917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36CB95E7-A23F-7041-8B31-9C02F86702FF}" type="slidenum">
              <a:rPr lang="en-US" sz="1200" b="0"/>
              <a:pPr eaLnBrk="1" hangingPunct="1"/>
              <a:t>54</a:t>
            </a:fld>
            <a:endParaRPr lang="en-US" sz="1200" b="0"/>
          </a:p>
        </p:txBody>
      </p:sp>
      <p:sp>
        <p:nvSpPr>
          <p:cNvPr id="54275" name="Rectangle 2"/>
          <p:cNvSpPr>
            <a:spLocks noGrp="1" noRot="1" noChangeAspect="1" noChangeArrowheads="1" noTextEdit="1"/>
          </p:cNvSpPr>
          <p:nvPr>
            <p:ph type="sldImg"/>
          </p:nvPr>
        </p:nvSpPr>
        <p:spPr>
          <a:xfrm>
            <a:off x="381000" y="685800"/>
            <a:ext cx="6096000" cy="3429000"/>
          </a:xfrm>
          <a:ln/>
        </p:spPr>
      </p:sp>
      <p:sp>
        <p:nvSpPr>
          <p:cNvPr id="5427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71677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237575-3CAF-3642-B080-1DF6406276DA}" type="slidenum">
              <a:rPr lang="en-US" smtClean="0"/>
              <a:pPr/>
              <a:t>4</a:t>
            </a:fld>
            <a:endParaRPr lang="en-US"/>
          </a:p>
        </p:txBody>
      </p:sp>
    </p:spTree>
    <p:extLst>
      <p:ext uri="{BB962C8B-B14F-4D97-AF65-F5344CB8AC3E}">
        <p14:creationId xmlns:p14="http://schemas.microsoft.com/office/powerpoint/2010/main" val="40497356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AC4C339C-2431-D546-B01F-14A7D7B6DD9B}" type="slidenum">
              <a:rPr lang="en-US" sz="1200" b="0"/>
              <a:pPr eaLnBrk="1" hangingPunct="1"/>
              <a:t>55</a:t>
            </a:fld>
            <a:endParaRPr lang="en-US" sz="1200" b="0"/>
          </a:p>
        </p:txBody>
      </p:sp>
      <p:sp>
        <p:nvSpPr>
          <p:cNvPr id="56323" name="Rectangle 2"/>
          <p:cNvSpPr>
            <a:spLocks noGrp="1" noRot="1" noChangeAspect="1" noChangeArrowheads="1" noTextEdit="1"/>
          </p:cNvSpPr>
          <p:nvPr>
            <p:ph type="sldImg"/>
          </p:nvPr>
        </p:nvSpPr>
        <p:spPr>
          <a:xfrm>
            <a:off x="381000" y="685800"/>
            <a:ext cx="6096000" cy="3429000"/>
          </a:xfrm>
          <a:ln/>
        </p:spPr>
      </p:sp>
      <p:sp>
        <p:nvSpPr>
          <p:cNvPr id="5632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01208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3FEA8CFB-3E2F-4A44-86DE-F0A5F7B99989}" type="slidenum">
              <a:rPr lang="en-US" sz="1200" b="0"/>
              <a:pPr eaLnBrk="1" hangingPunct="1"/>
              <a:t>56</a:t>
            </a:fld>
            <a:endParaRPr lang="en-US" sz="1200" b="0"/>
          </a:p>
        </p:txBody>
      </p:sp>
      <p:sp>
        <p:nvSpPr>
          <p:cNvPr id="58371" name="Rectangle 2"/>
          <p:cNvSpPr>
            <a:spLocks noGrp="1" noRot="1" noChangeAspect="1" noChangeArrowheads="1" noTextEdit="1"/>
          </p:cNvSpPr>
          <p:nvPr>
            <p:ph type="sldImg"/>
          </p:nvPr>
        </p:nvSpPr>
        <p:spPr>
          <a:xfrm>
            <a:off x="381000" y="685800"/>
            <a:ext cx="6096000" cy="3429000"/>
          </a:xfrm>
          <a:ln/>
        </p:spPr>
      </p:sp>
      <p:sp>
        <p:nvSpPr>
          <p:cNvPr id="5837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560433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3F2A7F23-0D99-DF49-9F66-88210C289EA2}" type="slidenum">
              <a:rPr lang="en-US" sz="1200" b="0"/>
              <a:pPr eaLnBrk="1" hangingPunct="1"/>
              <a:t>57</a:t>
            </a:fld>
            <a:endParaRPr lang="en-US" sz="1200" b="0"/>
          </a:p>
        </p:txBody>
      </p:sp>
      <p:sp>
        <p:nvSpPr>
          <p:cNvPr id="62467" name="Rectangle 2"/>
          <p:cNvSpPr>
            <a:spLocks noGrp="1" noRot="1" noChangeAspect="1" noChangeArrowheads="1" noTextEdit="1"/>
          </p:cNvSpPr>
          <p:nvPr>
            <p:ph type="sldImg"/>
          </p:nvPr>
        </p:nvSpPr>
        <p:spPr>
          <a:xfrm>
            <a:off x="381000" y="685800"/>
            <a:ext cx="6096000" cy="3429000"/>
          </a:xfrm>
          <a:ln/>
        </p:spPr>
      </p:sp>
      <p:sp>
        <p:nvSpPr>
          <p:cNvPr id="6246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472098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22967975-C4FF-E44D-A108-979E24A4E543}" type="slidenum">
              <a:rPr lang="en-US" sz="1200" b="0"/>
              <a:pPr eaLnBrk="1" hangingPunct="1"/>
              <a:t>58</a:t>
            </a:fld>
            <a:endParaRPr lang="en-US" sz="1200" b="0"/>
          </a:p>
        </p:txBody>
      </p:sp>
      <p:sp>
        <p:nvSpPr>
          <p:cNvPr id="66563" name="Rectangle 2"/>
          <p:cNvSpPr>
            <a:spLocks noGrp="1" noRot="1" noChangeAspect="1" noChangeArrowheads="1" noTextEdit="1"/>
          </p:cNvSpPr>
          <p:nvPr>
            <p:ph type="sldImg"/>
          </p:nvPr>
        </p:nvSpPr>
        <p:spPr>
          <a:xfrm>
            <a:off x="381000" y="685800"/>
            <a:ext cx="6096000" cy="3429000"/>
          </a:xfrm>
          <a:ln/>
        </p:spPr>
      </p:sp>
      <p:sp>
        <p:nvSpPr>
          <p:cNvPr id="6656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605219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D8ED460B-ED91-4544-A980-DEF1ABC33A62}" type="slidenum">
              <a:rPr lang="en-US" sz="1200" b="0"/>
              <a:pPr eaLnBrk="1" hangingPunct="1"/>
              <a:t>59</a:t>
            </a:fld>
            <a:endParaRPr lang="en-US" sz="1200" b="0"/>
          </a:p>
        </p:txBody>
      </p:sp>
      <p:sp>
        <p:nvSpPr>
          <p:cNvPr id="68611" name="Rectangle 2"/>
          <p:cNvSpPr>
            <a:spLocks noGrp="1" noRot="1" noChangeAspect="1" noChangeArrowheads="1" noTextEdit="1"/>
          </p:cNvSpPr>
          <p:nvPr>
            <p:ph type="sldImg"/>
          </p:nvPr>
        </p:nvSpPr>
        <p:spPr>
          <a:xfrm>
            <a:off x="381000" y="685800"/>
            <a:ext cx="6096000" cy="3429000"/>
          </a:xfrm>
          <a:ln/>
        </p:spPr>
      </p:sp>
      <p:sp>
        <p:nvSpPr>
          <p:cNvPr id="6861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821209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6EBBF61D-844A-3142-B3EC-4E00A31327EB}" type="slidenum">
              <a:rPr lang="en-US" sz="1200" b="0"/>
              <a:pPr eaLnBrk="1" hangingPunct="1"/>
              <a:t>60</a:t>
            </a:fld>
            <a:endParaRPr lang="en-US" sz="1200" b="0"/>
          </a:p>
        </p:txBody>
      </p:sp>
      <p:sp>
        <p:nvSpPr>
          <p:cNvPr id="70659" name="Rectangle 2"/>
          <p:cNvSpPr>
            <a:spLocks noGrp="1" noRot="1" noChangeAspect="1" noChangeArrowheads="1" noTextEdit="1"/>
          </p:cNvSpPr>
          <p:nvPr>
            <p:ph type="sldImg"/>
          </p:nvPr>
        </p:nvSpPr>
        <p:spPr>
          <a:xfrm>
            <a:off x="381000" y="685800"/>
            <a:ext cx="6096000" cy="3429000"/>
          </a:xfrm>
          <a:ln/>
        </p:spPr>
      </p:sp>
      <p:sp>
        <p:nvSpPr>
          <p:cNvPr id="70660"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730698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6A9E15ED-FE66-874A-BB2D-EFE0DBB8955E}" type="slidenum">
              <a:rPr lang="en-US" sz="1200" b="0"/>
              <a:pPr eaLnBrk="1" hangingPunct="1"/>
              <a:t>61</a:t>
            </a:fld>
            <a:endParaRPr lang="en-US" sz="1200" b="0"/>
          </a:p>
        </p:txBody>
      </p:sp>
      <p:sp>
        <p:nvSpPr>
          <p:cNvPr id="72707" name="Rectangle 2"/>
          <p:cNvSpPr>
            <a:spLocks noGrp="1" noRot="1" noChangeAspect="1" noChangeArrowheads="1" noTextEdit="1"/>
          </p:cNvSpPr>
          <p:nvPr>
            <p:ph type="sldImg"/>
          </p:nvPr>
        </p:nvSpPr>
        <p:spPr>
          <a:xfrm>
            <a:off x="381000" y="685800"/>
            <a:ext cx="6096000" cy="3429000"/>
          </a:xfrm>
          <a:ln/>
        </p:spPr>
      </p:sp>
      <p:sp>
        <p:nvSpPr>
          <p:cNvPr id="7270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005465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D46E66F5-5C92-4749-813C-9DED0387CBAF}" type="slidenum">
              <a:rPr lang="en-US" sz="1200" b="0"/>
              <a:pPr eaLnBrk="1" hangingPunct="1"/>
              <a:t>62</a:t>
            </a:fld>
            <a:endParaRPr lang="en-US" sz="1200" b="0"/>
          </a:p>
        </p:txBody>
      </p:sp>
      <p:sp>
        <p:nvSpPr>
          <p:cNvPr id="74755" name="Rectangle 2"/>
          <p:cNvSpPr>
            <a:spLocks noGrp="1" noRot="1" noChangeAspect="1" noChangeArrowheads="1" noTextEdit="1"/>
          </p:cNvSpPr>
          <p:nvPr>
            <p:ph type="sldImg"/>
          </p:nvPr>
        </p:nvSpPr>
        <p:spPr>
          <a:xfrm>
            <a:off x="381000" y="685800"/>
            <a:ext cx="6096000" cy="3429000"/>
          </a:xfrm>
          <a:ln/>
        </p:spPr>
      </p:sp>
      <p:sp>
        <p:nvSpPr>
          <p:cNvPr id="7475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217431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873E4366-4AA2-A24C-A30E-84FFED9AA151}" type="slidenum">
              <a:rPr lang="en-US" sz="1200" b="0"/>
              <a:pPr eaLnBrk="1" hangingPunct="1"/>
              <a:t>63</a:t>
            </a:fld>
            <a:endParaRPr lang="en-US" sz="1200" b="0"/>
          </a:p>
        </p:txBody>
      </p:sp>
      <p:sp>
        <p:nvSpPr>
          <p:cNvPr id="76803" name="Rectangle 2"/>
          <p:cNvSpPr>
            <a:spLocks noGrp="1" noRot="1" noChangeAspect="1" noChangeArrowheads="1" noTextEdit="1"/>
          </p:cNvSpPr>
          <p:nvPr>
            <p:ph type="sldImg"/>
          </p:nvPr>
        </p:nvSpPr>
        <p:spPr>
          <a:xfrm>
            <a:off x="381000" y="685800"/>
            <a:ext cx="6096000" cy="3429000"/>
          </a:xfrm>
          <a:ln/>
        </p:spPr>
      </p:sp>
      <p:sp>
        <p:nvSpPr>
          <p:cNvPr id="7680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7472972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6AEA4ACF-E2C8-C747-9DAC-44142CD7AEFA}" type="slidenum">
              <a:rPr lang="en-US" sz="1200" b="0"/>
              <a:pPr eaLnBrk="1" hangingPunct="1"/>
              <a:t>64</a:t>
            </a:fld>
            <a:endParaRPr lang="en-US" sz="1200" b="0"/>
          </a:p>
        </p:txBody>
      </p:sp>
      <p:sp>
        <p:nvSpPr>
          <p:cNvPr id="78851" name="Rectangle 2"/>
          <p:cNvSpPr>
            <a:spLocks noGrp="1" noRot="1" noChangeAspect="1" noChangeArrowheads="1" noTextEdit="1"/>
          </p:cNvSpPr>
          <p:nvPr>
            <p:ph type="sldImg"/>
          </p:nvPr>
        </p:nvSpPr>
        <p:spPr>
          <a:xfrm>
            <a:off x="381000" y="685800"/>
            <a:ext cx="6096000" cy="3429000"/>
          </a:xfrm>
          <a:ln/>
        </p:spPr>
      </p:sp>
      <p:sp>
        <p:nvSpPr>
          <p:cNvPr id="7885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2298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B9A75-4FD0-7020-0574-63F3674557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E2F9A6-11D1-C84D-E10B-0CD704AE24C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448C4B5-D3DE-66C2-C674-92B6B328D8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B53EB7-48BA-AE26-130D-801E2A212D8B}"/>
              </a:ext>
            </a:extLst>
          </p:cNvPr>
          <p:cNvSpPr>
            <a:spLocks noGrp="1"/>
          </p:cNvSpPr>
          <p:nvPr>
            <p:ph type="sldNum" sz="quarter" idx="5"/>
          </p:nvPr>
        </p:nvSpPr>
        <p:spPr/>
        <p:txBody>
          <a:bodyPr/>
          <a:lstStyle/>
          <a:p>
            <a:fld id="{B1237575-3CAF-3642-B080-1DF6406276DA}" type="slidenum">
              <a:rPr lang="en-US" smtClean="0"/>
              <a:pPr/>
              <a:t>5</a:t>
            </a:fld>
            <a:endParaRPr lang="en-US"/>
          </a:p>
        </p:txBody>
      </p:sp>
    </p:spTree>
    <p:extLst>
      <p:ext uri="{BB962C8B-B14F-4D97-AF65-F5344CB8AC3E}">
        <p14:creationId xmlns:p14="http://schemas.microsoft.com/office/powerpoint/2010/main" val="31403534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6A7A645B-AAA7-624F-9F9B-420DB9601520}" type="slidenum">
              <a:rPr lang="en-US" sz="1200" b="0"/>
              <a:pPr eaLnBrk="1" hangingPunct="1"/>
              <a:t>65</a:t>
            </a:fld>
            <a:endParaRPr lang="en-US" sz="1200" b="0"/>
          </a:p>
        </p:txBody>
      </p:sp>
      <p:sp>
        <p:nvSpPr>
          <p:cNvPr id="80899" name="Rectangle 2"/>
          <p:cNvSpPr>
            <a:spLocks noGrp="1" noRot="1" noChangeAspect="1" noChangeArrowheads="1" noTextEdit="1"/>
          </p:cNvSpPr>
          <p:nvPr>
            <p:ph type="sldImg"/>
          </p:nvPr>
        </p:nvSpPr>
        <p:spPr>
          <a:xfrm>
            <a:off x="381000" y="685800"/>
            <a:ext cx="6096000" cy="3429000"/>
          </a:xfrm>
          <a:ln/>
        </p:spPr>
      </p:sp>
      <p:sp>
        <p:nvSpPr>
          <p:cNvPr id="80900"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216247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2B213DA1-9A88-C841-9DBE-87605CC2FDC3}" type="slidenum">
              <a:rPr lang="en-US" sz="1200" b="0"/>
              <a:pPr eaLnBrk="1" hangingPunct="1"/>
              <a:t>66</a:t>
            </a:fld>
            <a:endParaRPr lang="en-US" sz="1200" b="0"/>
          </a:p>
        </p:txBody>
      </p:sp>
      <p:sp>
        <p:nvSpPr>
          <p:cNvPr id="82947" name="Rectangle 2"/>
          <p:cNvSpPr>
            <a:spLocks noGrp="1" noRot="1" noChangeAspect="1" noChangeArrowheads="1" noTextEdit="1"/>
          </p:cNvSpPr>
          <p:nvPr>
            <p:ph type="sldImg"/>
          </p:nvPr>
        </p:nvSpPr>
        <p:spPr>
          <a:xfrm>
            <a:off x="381000" y="685800"/>
            <a:ext cx="6096000" cy="3429000"/>
          </a:xfrm>
          <a:ln/>
        </p:spPr>
      </p:sp>
      <p:sp>
        <p:nvSpPr>
          <p:cNvPr id="8294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840769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90733B57-0F73-5C44-AB37-9ED63C9FF67B}" type="slidenum">
              <a:rPr lang="en-US" sz="1200" b="0"/>
              <a:pPr eaLnBrk="1" hangingPunct="1"/>
              <a:t>67</a:t>
            </a:fld>
            <a:endParaRPr lang="en-US" sz="1200" b="0"/>
          </a:p>
        </p:txBody>
      </p:sp>
      <p:sp>
        <p:nvSpPr>
          <p:cNvPr id="84995" name="Rectangle 2"/>
          <p:cNvSpPr>
            <a:spLocks noGrp="1" noRot="1" noChangeAspect="1" noChangeArrowheads="1" noTextEdit="1"/>
          </p:cNvSpPr>
          <p:nvPr>
            <p:ph type="sldImg"/>
          </p:nvPr>
        </p:nvSpPr>
        <p:spPr>
          <a:xfrm>
            <a:off x="381000" y="685800"/>
            <a:ext cx="6096000" cy="3429000"/>
          </a:xfrm>
          <a:ln/>
        </p:spPr>
      </p:sp>
      <p:sp>
        <p:nvSpPr>
          <p:cNvPr id="8499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419398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EAA0FE33-8C23-5249-B23F-916BDB389FE4}" type="slidenum">
              <a:rPr lang="en-US" sz="1200" b="0"/>
              <a:pPr eaLnBrk="1" hangingPunct="1"/>
              <a:t>68</a:t>
            </a:fld>
            <a:endParaRPr lang="en-US" sz="1200" b="0"/>
          </a:p>
        </p:txBody>
      </p:sp>
      <p:sp>
        <p:nvSpPr>
          <p:cNvPr id="87043" name="Rectangle 2"/>
          <p:cNvSpPr>
            <a:spLocks noGrp="1" noRot="1" noChangeAspect="1" noChangeArrowheads="1" noTextEdit="1"/>
          </p:cNvSpPr>
          <p:nvPr>
            <p:ph type="sldImg"/>
          </p:nvPr>
        </p:nvSpPr>
        <p:spPr>
          <a:xfrm>
            <a:off x="381000" y="685800"/>
            <a:ext cx="6096000" cy="3429000"/>
          </a:xfrm>
          <a:ln/>
        </p:spPr>
      </p:sp>
      <p:sp>
        <p:nvSpPr>
          <p:cNvPr id="8704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682321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396C0B99-57EE-1F47-902B-B45C0CA39250}" type="slidenum">
              <a:rPr lang="en-US" sz="1200" b="0"/>
              <a:pPr eaLnBrk="1" hangingPunct="1"/>
              <a:t>69</a:t>
            </a:fld>
            <a:endParaRPr lang="en-US" sz="1200" b="0"/>
          </a:p>
        </p:txBody>
      </p:sp>
      <p:sp>
        <p:nvSpPr>
          <p:cNvPr id="91139" name="Rectangle 2"/>
          <p:cNvSpPr>
            <a:spLocks noGrp="1" noRot="1" noChangeAspect="1" noChangeArrowheads="1" noTextEdit="1"/>
          </p:cNvSpPr>
          <p:nvPr>
            <p:ph type="sldImg"/>
          </p:nvPr>
        </p:nvSpPr>
        <p:spPr>
          <a:xfrm>
            <a:off x="381000" y="685800"/>
            <a:ext cx="6096000" cy="3429000"/>
          </a:xfrm>
          <a:ln/>
        </p:spPr>
      </p:sp>
      <p:sp>
        <p:nvSpPr>
          <p:cNvPr id="91140"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4323134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ACD13AC5-5BDD-4448-BA87-9AD856270FA7}" type="slidenum">
              <a:rPr lang="en-US" sz="1200" b="0"/>
              <a:pPr eaLnBrk="1" hangingPunct="1"/>
              <a:t>70</a:t>
            </a:fld>
            <a:endParaRPr lang="en-US" sz="1200" b="0"/>
          </a:p>
        </p:txBody>
      </p:sp>
      <p:sp>
        <p:nvSpPr>
          <p:cNvPr id="93187" name="Rectangle 2"/>
          <p:cNvSpPr>
            <a:spLocks noGrp="1" noRot="1" noChangeAspect="1" noChangeArrowheads="1" noTextEdit="1"/>
          </p:cNvSpPr>
          <p:nvPr>
            <p:ph type="sldImg"/>
          </p:nvPr>
        </p:nvSpPr>
        <p:spPr>
          <a:xfrm>
            <a:off x="381000" y="685800"/>
            <a:ext cx="6096000" cy="3429000"/>
          </a:xfrm>
          <a:ln/>
        </p:spPr>
      </p:sp>
      <p:sp>
        <p:nvSpPr>
          <p:cNvPr id="9318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880590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12A593CC-D291-9947-9F16-3DE76B806EAB}" type="slidenum">
              <a:rPr lang="en-US" sz="1200" b="0"/>
              <a:pPr eaLnBrk="1" hangingPunct="1"/>
              <a:t>71</a:t>
            </a:fld>
            <a:endParaRPr lang="en-US" sz="1200" b="0"/>
          </a:p>
        </p:txBody>
      </p:sp>
      <p:sp>
        <p:nvSpPr>
          <p:cNvPr id="95235" name="Rectangle 2"/>
          <p:cNvSpPr>
            <a:spLocks noGrp="1" noRot="1" noChangeAspect="1" noChangeArrowheads="1" noTextEdit="1"/>
          </p:cNvSpPr>
          <p:nvPr>
            <p:ph type="sldImg"/>
          </p:nvPr>
        </p:nvSpPr>
        <p:spPr>
          <a:xfrm>
            <a:off x="381000" y="685800"/>
            <a:ext cx="6096000" cy="3429000"/>
          </a:xfrm>
          <a:ln/>
        </p:spPr>
      </p:sp>
      <p:sp>
        <p:nvSpPr>
          <p:cNvPr id="9523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711468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46FD8048-1596-444E-B552-61FF2A1A0F69}" type="slidenum">
              <a:rPr lang="en-US" sz="1200" b="0"/>
              <a:pPr eaLnBrk="1" hangingPunct="1"/>
              <a:t>72</a:t>
            </a:fld>
            <a:endParaRPr lang="en-US" sz="1200" b="0"/>
          </a:p>
        </p:txBody>
      </p:sp>
      <p:sp>
        <p:nvSpPr>
          <p:cNvPr id="97283" name="Rectangle 2"/>
          <p:cNvSpPr>
            <a:spLocks noGrp="1" noRot="1" noChangeAspect="1" noChangeArrowheads="1" noTextEdit="1"/>
          </p:cNvSpPr>
          <p:nvPr>
            <p:ph type="sldImg"/>
          </p:nvPr>
        </p:nvSpPr>
        <p:spPr>
          <a:xfrm>
            <a:off x="381000" y="685800"/>
            <a:ext cx="6096000" cy="3429000"/>
          </a:xfrm>
          <a:ln/>
        </p:spPr>
      </p:sp>
      <p:sp>
        <p:nvSpPr>
          <p:cNvPr id="9728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7618223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fld id="{2213EBD8-3434-9F45-9EF7-43826D8FB9DA}" type="slidenum">
              <a:rPr lang="en-US" sz="1200" b="0"/>
              <a:pPr eaLnBrk="1" hangingPunct="1"/>
              <a:t>73</a:t>
            </a:fld>
            <a:endParaRPr lang="en-US" sz="1200" b="0"/>
          </a:p>
        </p:txBody>
      </p:sp>
      <p:sp>
        <p:nvSpPr>
          <p:cNvPr id="99331" name="Rectangle 2"/>
          <p:cNvSpPr>
            <a:spLocks noGrp="1" noRot="1" noChangeAspect="1" noChangeArrowheads="1" noTextEdit="1"/>
          </p:cNvSpPr>
          <p:nvPr>
            <p:ph type="sldImg"/>
          </p:nvPr>
        </p:nvSpPr>
        <p:spPr>
          <a:xfrm>
            <a:off x="381000" y="685800"/>
            <a:ext cx="6096000" cy="3429000"/>
          </a:xfrm>
          <a:ln/>
        </p:spPr>
      </p:sp>
      <p:sp>
        <p:nvSpPr>
          <p:cNvPr id="9933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73270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5CD06-5016-A805-8BEA-B678421A4B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4422C1-FBF6-4403-1C6B-1AD6F5BA0C9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78749A6-090E-DF8A-FD4E-7BE5F0F830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40D1EF-4DB8-A3E4-5E2D-CD43E747C061}"/>
              </a:ext>
            </a:extLst>
          </p:cNvPr>
          <p:cNvSpPr>
            <a:spLocks noGrp="1"/>
          </p:cNvSpPr>
          <p:nvPr>
            <p:ph type="sldNum" sz="quarter" idx="5"/>
          </p:nvPr>
        </p:nvSpPr>
        <p:spPr/>
        <p:txBody>
          <a:bodyPr/>
          <a:lstStyle/>
          <a:p>
            <a:fld id="{B1237575-3CAF-3642-B080-1DF6406276DA}" type="slidenum">
              <a:rPr lang="en-US" smtClean="0"/>
              <a:pPr/>
              <a:t>6</a:t>
            </a:fld>
            <a:endParaRPr lang="en-US"/>
          </a:p>
        </p:txBody>
      </p:sp>
    </p:spTree>
    <p:extLst>
      <p:ext uri="{BB962C8B-B14F-4D97-AF65-F5344CB8AC3E}">
        <p14:creationId xmlns:p14="http://schemas.microsoft.com/office/powerpoint/2010/main" val="3037498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4A0A8-76FD-929F-B8D8-5AEB709976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BF46D5-5949-FF20-B873-25323AE97DB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833A307-CD25-A78C-D24C-EA6CEDF197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C8BA31-FBAD-3C3D-8CCE-34B83BA49F5E}"/>
              </a:ext>
            </a:extLst>
          </p:cNvPr>
          <p:cNvSpPr>
            <a:spLocks noGrp="1"/>
          </p:cNvSpPr>
          <p:nvPr>
            <p:ph type="sldNum" sz="quarter" idx="5"/>
          </p:nvPr>
        </p:nvSpPr>
        <p:spPr/>
        <p:txBody>
          <a:bodyPr/>
          <a:lstStyle/>
          <a:p>
            <a:fld id="{B1237575-3CAF-3642-B080-1DF6406276DA}" type="slidenum">
              <a:rPr lang="en-US" smtClean="0"/>
              <a:pPr/>
              <a:t>7</a:t>
            </a:fld>
            <a:endParaRPr lang="en-US"/>
          </a:p>
        </p:txBody>
      </p:sp>
    </p:spTree>
    <p:extLst>
      <p:ext uri="{BB962C8B-B14F-4D97-AF65-F5344CB8AC3E}">
        <p14:creationId xmlns:p14="http://schemas.microsoft.com/office/powerpoint/2010/main" val="2745435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fld id="{B07EBA27-4B88-8040-9B85-8EA2986DFDC3}" type="slidenum">
              <a:rPr lang="en-US" altLang="x-none" sz="1200" b="0"/>
              <a:pPr eaLnBrk="1" hangingPunct="1"/>
              <a:t>8</a:t>
            </a:fld>
            <a:endParaRPr lang="en-US" altLang="x-none" sz="1200" b="0"/>
          </a:p>
        </p:txBody>
      </p:sp>
      <p:sp>
        <p:nvSpPr>
          <p:cNvPr id="38914" name="Rectangle 2"/>
          <p:cNvSpPr>
            <a:spLocks noGrp="1" noRot="1" noChangeAspect="1" noChangeArrowheads="1" noTextEdit="1"/>
          </p:cNvSpPr>
          <p:nvPr>
            <p:ph type="sldImg"/>
          </p:nvPr>
        </p:nvSpPr>
        <p:spPr>
          <a:xfrm>
            <a:off x="381000" y="685800"/>
            <a:ext cx="6096000" cy="3429000"/>
          </a:xfrm>
          <a:ln/>
        </p:spPr>
      </p:sp>
      <p:sp>
        <p:nvSpPr>
          <p:cNvPr id="3891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GB" altLang="x-none">
              <a:ea typeface="ＭＳ Ｐゴシック" charset="-128"/>
            </a:endParaRPr>
          </a:p>
        </p:txBody>
      </p:sp>
    </p:spTree>
    <p:extLst>
      <p:ext uri="{BB962C8B-B14F-4D97-AF65-F5344CB8AC3E}">
        <p14:creationId xmlns:p14="http://schemas.microsoft.com/office/powerpoint/2010/main" val="2557660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fld id="{89D2200C-1A15-9040-A343-DAA32B741C61}" type="slidenum">
              <a:rPr lang="en-US" altLang="x-none" sz="1200" b="0"/>
              <a:pPr eaLnBrk="1" hangingPunct="1"/>
              <a:t>9</a:t>
            </a:fld>
            <a:endParaRPr lang="en-US" altLang="x-none" sz="1200" b="0"/>
          </a:p>
        </p:txBody>
      </p:sp>
      <p:sp>
        <p:nvSpPr>
          <p:cNvPr id="40962" name="Rectangle 2"/>
          <p:cNvSpPr>
            <a:spLocks noGrp="1" noRot="1" noChangeAspect="1" noChangeArrowheads="1" noTextEdit="1"/>
          </p:cNvSpPr>
          <p:nvPr>
            <p:ph type="sldImg"/>
          </p:nvPr>
        </p:nvSpPr>
        <p:spPr>
          <a:xfrm>
            <a:off x="381000" y="685800"/>
            <a:ext cx="6096000" cy="3429000"/>
          </a:xfrm>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ea typeface="ＭＳ Ｐゴシック" charset="-128"/>
            </a:endParaRPr>
          </a:p>
        </p:txBody>
      </p:sp>
    </p:spTree>
    <p:extLst>
      <p:ext uri="{BB962C8B-B14F-4D97-AF65-F5344CB8AC3E}">
        <p14:creationId xmlns:p14="http://schemas.microsoft.com/office/powerpoint/2010/main" val="1251392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charset="-128"/>
              </a:defRPr>
            </a:lvl9pPr>
          </a:lstStyle>
          <a:p>
            <a:pPr eaLnBrk="1" hangingPunct="1"/>
            <a:fld id="{8B72CEB2-63A0-1347-BB1D-1D4D68821DDF}" type="slidenum">
              <a:rPr lang="en-US" altLang="x-none" sz="1200" b="0"/>
              <a:pPr eaLnBrk="1" hangingPunct="1"/>
              <a:t>10</a:t>
            </a:fld>
            <a:endParaRPr lang="en-US" altLang="x-none" sz="1200" b="0"/>
          </a:p>
        </p:txBody>
      </p:sp>
      <p:sp>
        <p:nvSpPr>
          <p:cNvPr id="47106" name="Rectangle 2"/>
          <p:cNvSpPr>
            <a:spLocks noGrp="1" noRot="1" noChangeAspect="1" noChangeArrowheads="1" noTextEdit="1"/>
          </p:cNvSpPr>
          <p:nvPr>
            <p:ph type="sldImg"/>
          </p:nvPr>
        </p:nvSpPr>
        <p:spPr>
          <a:xfrm>
            <a:off x="381000" y="685800"/>
            <a:ext cx="6096000" cy="3429000"/>
          </a:xfrm>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ea typeface="ＭＳ Ｐゴシック" charset="-128"/>
            </a:endParaRPr>
          </a:p>
        </p:txBody>
      </p:sp>
    </p:spTree>
    <p:extLst>
      <p:ext uri="{BB962C8B-B14F-4D97-AF65-F5344CB8AC3E}">
        <p14:creationId xmlns:p14="http://schemas.microsoft.com/office/powerpoint/2010/main" val="1608780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2413000" y="5600701"/>
            <a:ext cx="19507200" cy="255905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3600"/>
          </a:p>
        </p:txBody>
      </p:sp>
      <p:sp>
        <p:nvSpPr>
          <p:cNvPr id="5" name="Rectangle 4"/>
          <p:cNvSpPr/>
          <p:nvPr/>
        </p:nvSpPr>
        <p:spPr>
          <a:xfrm>
            <a:off x="2438401" y="8839200"/>
            <a:ext cx="19507200" cy="13716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3600"/>
          </a:p>
        </p:txBody>
      </p:sp>
      <p:sp>
        <p:nvSpPr>
          <p:cNvPr id="6" name="Rectangle 5"/>
          <p:cNvSpPr/>
          <p:nvPr/>
        </p:nvSpPr>
        <p:spPr>
          <a:xfrm>
            <a:off x="2413000" y="5581651"/>
            <a:ext cx="609600" cy="255905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3600"/>
          </a:p>
        </p:txBody>
      </p:sp>
      <p:sp>
        <p:nvSpPr>
          <p:cNvPr id="7" name="Rectangle 6"/>
          <p:cNvSpPr/>
          <p:nvPr/>
        </p:nvSpPr>
        <p:spPr>
          <a:xfrm>
            <a:off x="2438400" y="8839200"/>
            <a:ext cx="609600" cy="13716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3600"/>
          </a:p>
        </p:txBody>
      </p:sp>
      <p:sp>
        <p:nvSpPr>
          <p:cNvPr id="11" name="Subtitle 8"/>
          <p:cNvSpPr txBox="1">
            <a:spLocks/>
          </p:cNvSpPr>
          <p:nvPr/>
        </p:nvSpPr>
        <p:spPr>
          <a:xfrm>
            <a:off x="2438400" y="762000"/>
            <a:ext cx="5689604" cy="1066800"/>
          </a:xfrm>
          <a:prstGeom prst="rect">
            <a:avLst/>
          </a:prstGeom>
        </p:spPr>
        <p:txBody>
          <a:bodyPr>
            <a:normAutofit/>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algn="l" fontAlgn="auto">
              <a:spcBef>
                <a:spcPts val="1200"/>
              </a:spcBef>
              <a:spcAft>
                <a:spcPts val="0"/>
              </a:spcAft>
              <a:buClr>
                <a:schemeClr val="accent1"/>
              </a:buClr>
              <a:buSzPct val="76000"/>
              <a:buFont typeface="Wingdings 3"/>
              <a:buNone/>
              <a:defRPr/>
            </a:pPr>
            <a:r>
              <a:rPr lang="en-US" sz="3200" dirty="0"/>
              <a:t>Cristina Nita-Rotaru</a:t>
            </a:r>
          </a:p>
        </p:txBody>
      </p:sp>
      <p:sp>
        <p:nvSpPr>
          <p:cNvPr id="8" name="Title 7"/>
          <p:cNvSpPr>
            <a:spLocks noGrp="1"/>
          </p:cNvSpPr>
          <p:nvPr>
            <p:ph type="ctrTitle"/>
          </p:nvPr>
        </p:nvSpPr>
        <p:spPr>
          <a:xfrm>
            <a:off x="3251200" y="6057900"/>
            <a:ext cx="18288000" cy="1981200"/>
          </a:xfrm>
        </p:spPr>
        <p:txBody>
          <a:bodyPr anchor="t"/>
          <a:lstStyle>
            <a:lvl1pPr algn="r">
              <a:defRPr sz="6400">
                <a:solidFill>
                  <a:schemeClr val="tx1"/>
                </a:solidFill>
              </a:defRPr>
            </a:lvl1pPr>
          </a:lstStyle>
          <a:p>
            <a:r>
              <a:rPr lang="en-US"/>
              <a:t>Click to edit Master title style</a:t>
            </a:r>
          </a:p>
        </p:txBody>
      </p:sp>
      <p:sp>
        <p:nvSpPr>
          <p:cNvPr id="9" name="Subtitle 8"/>
          <p:cNvSpPr>
            <a:spLocks noGrp="1"/>
          </p:cNvSpPr>
          <p:nvPr>
            <p:ph type="subTitle" idx="1"/>
          </p:nvPr>
        </p:nvSpPr>
        <p:spPr>
          <a:xfrm>
            <a:off x="3251200" y="9010650"/>
            <a:ext cx="18288000" cy="1066800"/>
          </a:xfrm>
        </p:spPr>
        <p:txBody>
          <a:bodyPr/>
          <a:lstStyle>
            <a:lvl1pPr marL="0" indent="0" algn="r">
              <a:buNone/>
              <a:defRPr sz="4000">
                <a:solidFill>
                  <a:schemeClr val="tx2"/>
                </a:solidFill>
                <a:latin typeface="+mj-lt"/>
                <a:ea typeface="+mj-ea"/>
                <a:cs typeface="+mj-cs"/>
              </a:defRPr>
            </a:lvl1pPr>
            <a:lvl2pPr marL="914440" indent="0" algn="ctr">
              <a:buNone/>
            </a:lvl2pPr>
            <a:lvl3pPr marL="1828880" indent="0" algn="ctr">
              <a:buNone/>
            </a:lvl3pPr>
            <a:lvl4pPr marL="2743320" indent="0" algn="ctr">
              <a:buNone/>
            </a:lvl4pPr>
            <a:lvl5pPr marL="3657761" indent="0" algn="ctr">
              <a:buNone/>
            </a:lvl5pPr>
            <a:lvl6pPr marL="4572201" indent="0" algn="ctr">
              <a:buNone/>
            </a:lvl6pPr>
            <a:lvl7pPr marL="5486640" indent="0" algn="ctr">
              <a:buNone/>
            </a:lvl7pPr>
            <a:lvl8pPr marL="6401081" indent="0" algn="ctr">
              <a:buNone/>
            </a:lvl8pPr>
            <a:lvl9pPr marL="7315521" indent="0" algn="ctr">
              <a:buNone/>
            </a:lvl9pPr>
          </a:lstStyle>
          <a:p>
            <a:r>
              <a:rPr lang="en-US"/>
              <a:t>Click to edit Master subtitle style</a:t>
            </a:r>
          </a:p>
        </p:txBody>
      </p:sp>
    </p:spTree>
    <p:extLst>
      <p:ext uri="{BB962C8B-B14F-4D97-AF65-F5344CB8AC3E}">
        <p14:creationId xmlns:p14="http://schemas.microsoft.com/office/powerpoint/2010/main" val="1763997109"/>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1219200" y="12706350"/>
            <a:ext cx="21945601" cy="0"/>
          </a:xfrm>
          <a:prstGeom prst="line">
            <a:avLst/>
          </a:prstGeom>
          <a:noFill/>
          <a:ln w="9525">
            <a:solidFill>
              <a:schemeClr val="accent2"/>
            </a:solidFill>
            <a:prstDash val="dash"/>
            <a:round/>
            <a:headEnd/>
            <a:tailEnd/>
          </a:ln>
          <a:extLst>
            <a:ext uri="{909E8E84-426E-40dd-AFC4-6F175D3DCCD1}">
              <a14:hiddenFill xmlns="" xmlns:a14="http://schemas.microsoft.com/office/drawing/2010/main">
                <a:noFill/>
              </a14:hiddenFill>
            </a:ext>
          </a:extLst>
        </p:spPr>
        <p:txBody>
          <a:bodyPr/>
          <a:lstStyle/>
          <a:p>
            <a:endParaRPr lang="en-US" sz="4800"/>
          </a:p>
        </p:txBody>
      </p:sp>
      <p:sp>
        <p:nvSpPr>
          <p:cNvPr id="6" name="Straight Connector 8"/>
          <p:cNvSpPr>
            <a:spLocks noChangeShapeType="1"/>
          </p:cNvSpPr>
          <p:nvPr/>
        </p:nvSpPr>
        <p:spPr bwMode="auto">
          <a:xfrm rot="5400000">
            <a:off x="10440459" y="6648452"/>
            <a:ext cx="12071350" cy="0"/>
          </a:xfrm>
          <a:prstGeom prst="line">
            <a:avLst/>
          </a:prstGeom>
          <a:noFill/>
          <a:ln w="9525">
            <a:solidFill>
              <a:schemeClr val="accent2"/>
            </a:solidFill>
            <a:prstDash val="dash"/>
            <a:round/>
            <a:headEnd/>
            <a:tailEnd/>
          </a:ln>
          <a:extLst>
            <a:ext uri="{909E8E84-426E-40dd-AFC4-6F175D3DCCD1}">
              <a14:hiddenFill xmlns="" xmlns:a14="http://schemas.microsoft.com/office/drawing/2010/main">
                <a:noFill/>
              </a14:hiddenFill>
            </a:ext>
          </a:extLst>
        </p:spPr>
        <p:txBody>
          <a:bodyPr/>
          <a:lstStyle/>
          <a:p>
            <a:endParaRPr lang="en-US" sz="4800"/>
          </a:p>
        </p:txBody>
      </p:sp>
      <p:sp>
        <p:nvSpPr>
          <p:cNvPr id="7" name="Isosceles Triangle 6"/>
          <p:cNvSpPr>
            <a:spLocks noChangeAspect="1"/>
          </p:cNvSpPr>
          <p:nvPr/>
        </p:nvSpPr>
        <p:spPr>
          <a:xfrm rot="5400000">
            <a:off x="1181100" y="12894735"/>
            <a:ext cx="381000" cy="32173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3600"/>
          </a:p>
        </p:txBody>
      </p:sp>
      <p:sp>
        <p:nvSpPr>
          <p:cNvPr id="2" name="Title 1"/>
          <p:cNvSpPr>
            <a:spLocks noGrp="1"/>
          </p:cNvSpPr>
          <p:nvPr>
            <p:ph type="title"/>
          </p:nvPr>
        </p:nvSpPr>
        <p:spPr>
          <a:xfrm>
            <a:off x="16865600" y="609600"/>
            <a:ext cx="6705600" cy="1676400"/>
          </a:xfrm>
        </p:spPr>
        <p:txBody>
          <a:bodyPr>
            <a:noAutofit/>
          </a:bodyPr>
          <a:lstStyle>
            <a:lvl1pPr algn="l">
              <a:buNone/>
              <a:defRPr sz="4000" b="1">
                <a:solidFill>
                  <a:schemeClr val="tx2"/>
                </a:solidFill>
                <a:latin typeface="+mn-lt"/>
                <a:ea typeface="+mn-ea"/>
                <a:cs typeface="+mn-cs"/>
              </a:defRPr>
            </a:lvl1pPr>
          </a:lstStyle>
          <a:p>
            <a:r>
              <a:rPr lang="en-US"/>
              <a:t>Click to edit Master title style</a:t>
            </a:r>
          </a:p>
        </p:txBody>
      </p:sp>
      <p:sp>
        <p:nvSpPr>
          <p:cNvPr id="3" name="Text Placeholder 2"/>
          <p:cNvSpPr>
            <a:spLocks noGrp="1"/>
          </p:cNvSpPr>
          <p:nvPr>
            <p:ph type="body" idx="2"/>
          </p:nvPr>
        </p:nvSpPr>
        <p:spPr>
          <a:xfrm>
            <a:off x="16865600" y="2438403"/>
            <a:ext cx="6705600" cy="9686926"/>
          </a:xfrm>
        </p:spPr>
        <p:txBody>
          <a:bodyPr/>
          <a:lstStyle>
            <a:lvl1pPr marL="0" indent="0">
              <a:lnSpc>
                <a:spcPts val="4400"/>
              </a:lnSpc>
              <a:spcAft>
                <a:spcPts val="2000"/>
              </a:spcAft>
              <a:buNone/>
              <a:defRPr sz="3200">
                <a:solidFill>
                  <a:schemeClr val="tx2"/>
                </a:solidFill>
              </a:defRPr>
            </a:lvl1pPr>
            <a:lvl2pPr>
              <a:buNone/>
              <a:defRPr sz="2400"/>
            </a:lvl2pPr>
            <a:lvl3pPr>
              <a:buNone/>
              <a:defRPr sz="2000"/>
            </a:lvl3pPr>
            <a:lvl4pPr>
              <a:buNone/>
              <a:defRPr sz="1800"/>
            </a:lvl4pPr>
            <a:lvl5pPr>
              <a:buNone/>
              <a:defRPr sz="1800"/>
            </a:lvl5pPr>
          </a:lstStyle>
          <a:p>
            <a:pPr lvl="0"/>
            <a:r>
              <a:rPr lang="en-US"/>
              <a:t>Click to edit Master text styles</a:t>
            </a:r>
          </a:p>
        </p:txBody>
      </p:sp>
      <p:sp>
        <p:nvSpPr>
          <p:cNvPr id="12" name="Content Placeholder 11"/>
          <p:cNvSpPr>
            <a:spLocks noGrp="1"/>
          </p:cNvSpPr>
          <p:nvPr>
            <p:ph sz="quarter" idx="1"/>
          </p:nvPr>
        </p:nvSpPr>
        <p:spPr>
          <a:xfrm>
            <a:off x="812800" y="609600"/>
            <a:ext cx="15240000" cy="1143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5"/>
          <p:cNvSpPr>
            <a:spLocks noGrp="1"/>
          </p:cNvSpPr>
          <p:nvPr>
            <p:ph type="ftr" sz="quarter" idx="10"/>
          </p:nvPr>
        </p:nvSpPr>
        <p:spPr/>
        <p:txBody>
          <a:bodyPr/>
          <a:lstStyle>
            <a:lvl1pPr>
              <a:defRPr/>
            </a:lvl1pPr>
          </a:lstStyle>
          <a:p>
            <a:pPr>
              <a:defRPr/>
            </a:pPr>
            <a:r>
              <a:rPr lang="en-US"/>
              <a:t>Introduction.</a:t>
            </a:r>
          </a:p>
        </p:txBody>
      </p:sp>
      <p:sp>
        <p:nvSpPr>
          <p:cNvPr id="9" name="Slide Number Placeholder 6"/>
          <p:cNvSpPr>
            <a:spLocks noGrp="1"/>
          </p:cNvSpPr>
          <p:nvPr>
            <p:ph type="sldNum" sz="quarter" idx="11"/>
          </p:nvPr>
        </p:nvSpPr>
        <p:spPr/>
        <p:txBody>
          <a:bodyPr/>
          <a:lstStyle>
            <a:lvl1pPr>
              <a:defRPr/>
            </a:lvl1pPr>
          </a:lstStyle>
          <a:p>
            <a:fld id="{C59DACA5-CB33-774C-9461-490EEB7CE92C}" type="slidenum">
              <a:rPr lang="en-US"/>
              <a:pPr/>
              <a:t>‹#›</a:t>
            </a:fld>
            <a:endParaRPr lang="en-US"/>
          </a:p>
        </p:txBody>
      </p:sp>
    </p:spTree>
    <p:extLst>
      <p:ext uri="{BB962C8B-B14F-4D97-AF65-F5344CB8AC3E}">
        <p14:creationId xmlns:p14="http://schemas.microsoft.com/office/powerpoint/2010/main" val="948140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1219200" y="12706350"/>
            <a:ext cx="21945601" cy="0"/>
          </a:xfrm>
          <a:prstGeom prst="line">
            <a:avLst/>
          </a:prstGeom>
          <a:noFill/>
          <a:ln w="9525">
            <a:solidFill>
              <a:schemeClr val="accent2"/>
            </a:solidFill>
            <a:prstDash val="dash"/>
            <a:round/>
            <a:headEnd/>
            <a:tailEnd/>
          </a:ln>
          <a:extLst>
            <a:ext uri="{909E8E84-426E-40dd-AFC4-6F175D3DCCD1}">
              <a14:hiddenFill xmlns="" xmlns:a14="http://schemas.microsoft.com/office/drawing/2010/main">
                <a:noFill/>
              </a14:hiddenFill>
            </a:ext>
          </a:extLst>
        </p:spPr>
        <p:txBody>
          <a:bodyPr/>
          <a:lstStyle/>
          <a:p>
            <a:endParaRPr lang="en-US" sz="4800"/>
          </a:p>
        </p:txBody>
      </p:sp>
      <p:sp>
        <p:nvSpPr>
          <p:cNvPr id="6" name="Isosceles Triangle 5"/>
          <p:cNvSpPr>
            <a:spLocks noChangeAspect="1"/>
          </p:cNvSpPr>
          <p:nvPr/>
        </p:nvSpPr>
        <p:spPr>
          <a:xfrm rot="5400000">
            <a:off x="1181100" y="12894735"/>
            <a:ext cx="381000" cy="32173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3600"/>
          </a:p>
        </p:txBody>
      </p:sp>
      <p:sp>
        <p:nvSpPr>
          <p:cNvPr id="7" name="Rectangle 6"/>
          <p:cNvSpPr/>
          <p:nvPr/>
        </p:nvSpPr>
        <p:spPr>
          <a:xfrm>
            <a:off x="1219203" y="1000126"/>
            <a:ext cx="486834" cy="13716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3600"/>
          </a:p>
        </p:txBody>
      </p:sp>
      <p:sp>
        <p:nvSpPr>
          <p:cNvPr id="2" name="Title 1"/>
          <p:cNvSpPr>
            <a:spLocks noGrp="1"/>
          </p:cNvSpPr>
          <p:nvPr>
            <p:ph type="title"/>
          </p:nvPr>
        </p:nvSpPr>
        <p:spPr>
          <a:xfrm>
            <a:off x="1219200" y="1001712"/>
            <a:ext cx="21945601" cy="1349376"/>
          </a:xfrm>
          <a:ln>
            <a:solidFill>
              <a:schemeClr val="accent1"/>
            </a:solidFill>
          </a:ln>
        </p:spPr>
        <p:txBody>
          <a:bodyPr lIns="274320" anchor="ctr"/>
          <a:lstStyle>
            <a:lvl1pPr algn="r">
              <a:buNone/>
              <a:defRPr sz="4000" b="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1219200" y="3810000"/>
            <a:ext cx="21945601" cy="8540496"/>
          </a:xfrm>
          <a:solidFill>
            <a:schemeClr val="tx1">
              <a:shade val="50000"/>
            </a:schemeClr>
          </a:solidFill>
          <a:ln>
            <a:noFill/>
          </a:ln>
          <a:effectLst/>
        </p:spPr>
        <p:txBody>
          <a:bodyPr>
            <a:normAutofit/>
          </a:bodyPr>
          <a:lstStyle>
            <a:lvl1pPr marL="0" indent="0">
              <a:spcBef>
                <a:spcPts val="1200"/>
              </a:spcBef>
              <a:buNone/>
              <a:defRPr sz="6400"/>
            </a:lvl1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219200" y="2438400"/>
            <a:ext cx="21945601" cy="1066800"/>
          </a:xfrm>
        </p:spPr>
        <p:txBody>
          <a:bodyPr anchor="ctr"/>
          <a:lstStyle>
            <a:lvl1pPr marL="0" indent="0" algn="l">
              <a:buFontTx/>
              <a:buNone/>
              <a:defRPr sz="2800"/>
            </a:lvl1pPr>
            <a:lvl2pPr>
              <a:defRPr sz="2400"/>
            </a:lvl2pPr>
            <a:lvl3pPr>
              <a:defRPr sz="2000"/>
            </a:lvl3pPr>
            <a:lvl4pPr>
              <a:defRPr sz="1800"/>
            </a:lvl4pPr>
            <a:lvl5pPr>
              <a:defRPr sz="1800"/>
            </a:lvl5pPr>
          </a:lstStyle>
          <a:p>
            <a:pPr lvl="0"/>
            <a:r>
              <a:rPr lang="en-US"/>
              <a:t>Click to edit Master text styles</a:t>
            </a:r>
          </a:p>
        </p:txBody>
      </p:sp>
      <p:sp>
        <p:nvSpPr>
          <p:cNvPr id="8" name="Footer Placeholder 5"/>
          <p:cNvSpPr>
            <a:spLocks noGrp="1"/>
          </p:cNvSpPr>
          <p:nvPr>
            <p:ph type="ftr" sz="quarter" idx="10"/>
          </p:nvPr>
        </p:nvSpPr>
        <p:spPr/>
        <p:txBody>
          <a:bodyPr/>
          <a:lstStyle>
            <a:lvl1pPr>
              <a:defRPr/>
            </a:lvl1pPr>
          </a:lstStyle>
          <a:p>
            <a:pPr>
              <a:defRPr/>
            </a:pPr>
            <a:r>
              <a:rPr lang="en-US"/>
              <a:t>Introduction.</a:t>
            </a:r>
          </a:p>
        </p:txBody>
      </p:sp>
      <p:sp>
        <p:nvSpPr>
          <p:cNvPr id="9" name="Slide Number Placeholder 6"/>
          <p:cNvSpPr>
            <a:spLocks noGrp="1"/>
          </p:cNvSpPr>
          <p:nvPr>
            <p:ph type="sldNum" sz="quarter" idx="11"/>
          </p:nvPr>
        </p:nvSpPr>
        <p:spPr/>
        <p:txBody>
          <a:bodyPr/>
          <a:lstStyle>
            <a:lvl1pPr>
              <a:defRPr/>
            </a:lvl1pPr>
          </a:lstStyle>
          <a:p>
            <a:fld id="{6A290D1A-8B96-A14B-9E99-0CE6290B1B97}" type="slidenum">
              <a:rPr lang="en-US"/>
              <a:pPr/>
              <a:t>‹#›</a:t>
            </a:fld>
            <a:endParaRPr lang="en-US"/>
          </a:p>
        </p:txBody>
      </p:sp>
    </p:spTree>
    <p:extLst>
      <p:ext uri="{BB962C8B-B14F-4D97-AF65-F5344CB8AC3E}">
        <p14:creationId xmlns:p14="http://schemas.microsoft.com/office/powerpoint/2010/main" val="1125675503"/>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7068803" y="12712703"/>
            <a:ext cx="6104466" cy="730250"/>
          </a:xfrm>
          <a:prstGeom prst="rect">
            <a:avLst/>
          </a:prstGeom>
        </p:spPr>
        <p:txBody>
          <a:bodyPr/>
          <a:lstStyle>
            <a:lvl1pPr>
              <a:defRPr sz="3600">
                <a:latin typeface="Arial" pitchFamily="1" charset="0"/>
                <a:ea typeface="Arial" pitchFamily="1" charset="0"/>
                <a:cs typeface="Arial" pitchFamily="1"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Introduction.</a:t>
            </a:r>
          </a:p>
        </p:txBody>
      </p:sp>
      <p:sp>
        <p:nvSpPr>
          <p:cNvPr id="6" name="Slide Number Placeholder 5"/>
          <p:cNvSpPr>
            <a:spLocks noGrp="1"/>
          </p:cNvSpPr>
          <p:nvPr>
            <p:ph type="sldNum" sz="quarter" idx="12"/>
          </p:nvPr>
        </p:nvSpPr>
        <p:spPr/>
        <p:txBody>
          <a:bodyPr/>
          <a:lstStyle>
            <a:lvl1pPr>
              <a:defRPr/>
            </a:lvl1pPr>
          </a:lstStyle>
          <a:p>
            <a:fld id="{3374AB1A-9273-B544-81A4-457A284E1D11}" type="slidenum">
              <a:rPr lang="en-US"/>
              <a:pPr/>
              <a:t>‹#›</a:t>
            </a:fld>
            <a:endParaRPr lang="en-US"/>
          </a:p>
        </p:txBody>
      </p:sp>
    </p:spTree>
    <p:extLst>
      <p:ext uri="{BB962C8B-B14F-4D97-AF65-F5344CB8AC3E}">
        <p14:creationId xmlns:p14="http://schemas.microsoft.com/office/powerpoint/2010/main" val="470519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7"/>
          <p:cNvSpPr>
            <a:spLocks noChangeShapeType="1"/>
          </p:cNvSpPr>
          <p:nvPr/>
        </p:nvSpPr>
        <p:spPr bwMode="auto">
          <a:xfrm>
            <a:off x="1219200" y="12706350"/>
            <a:ext cx="21945601" cy="0"/>
          </a:xfrm>
          <a:prstGeom prst="line">
            <a:avLst/>
          </a:prstGeom>
          <a:noFill/>
          <a:ln w="9525">
            <a:solidFill>
              <a:schemeClr val="accent2"/>
            </a:solidFill>
            <a:prstDash val="dash"/>
            <a:round/>
            <a:headEnd/>
            <a:tailEnd/>
          </a:ln>
          <a:extLst>
            <a:ext uri="{909E8E84-426E-40dd-AFC4-6F175D3DCCD1}">
              <a14:hiddenFill xmlns="" xmlns:a14="http://schemas.microsoft.com/office/drawing/2010/main">
                <a:noFill/>
              </a14:hiddenFill>
            </a:ext>
          </a:extLst>
        </p:spPr>
        <p:txBody>
          <a:bodyPr/>
          <a:lstStyle/>
          <a:p>
            <a:endParaRPr lang="en-US" sz="4800"/>
          </a:p>
        </p:txBody>
      </p:sp>
      <p:sp>
        <p:nvSpPr>
          <p:cNvPr id="5" name="Isosceles Triangle 4"/>
          <p:cNvSpPr>
            <a:spLocks noChangeAspect="1"/>
          </p:cNvSpPr>
          <p:nvPr/>
        </p:nvSpPr>
        <p:spPr>
          <a:xfrm rot="5400000">
            <a:off x="1181100" y="12894735"/>
            <a:ext cx="381000" cy="32173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3600"/>
          </a:p>
        </p:txBody>
      </p:sp>
      <p:sp>
        <p:nvSpPr>
          <p:cNvPr id="6" name="Straight Connector 10"/>
          <p:cNvSpPr>
            <a:spLocks noChangeShapeType="1"/>
          </p:cNvSpPr>
          <p:nvPr/>
        </p:nvSpPr>
        <p:spPr bwMode="auto">
          <a:xfrm rot="5400000">
            <a:off x="11632143" y="6403976"/>
            <a:ext cx="11703050" cy="0"/>
          </a:xfrm>
          <a:prstGeom prst="line">
            <a:avLst/>
          </a:prstGeom>
          <a:noFill/>
          <a:ln w="9525">
            <a:solidFill>
              <a:schemeClr val="accent2"/>
            </a:solidFill>
            <a:prstDash val="dash"/>
            <a:round/>
            <a:headEnd/>
            <a:tailEnd/>
          </a:ln>
          <a:extLst>
            <a:ext uri="{909E8E84-426E-40dd-AFC4-6F175D3DCCD1}">
              <a14:hiddenFill xmlns="" xmlns:a14="http://schemas.microsoft.com/office/drawing/2010/main">
                <a:noFill/>
              </a14:hiddenFill>
            </a:ext>
          </a:extLst>
        </p:spPr>
        <p:txBody>
          <a:bodyPr/>
          <a:lstStyle/>
          <a:p>
            <a:endParaRPr lang="en-US" sz="4800"/>
          </a:p>
        </p:txBody>
      </p:sp>
      <p:sp>
        <p:nvSpPr>
          <p:cNvPr id="2" name="Vertical Title 1"/>
          <p:cNvSpPr>
            <a:spLocks noGrp="1"/>
          </p:cNvSpPr>
          <p:nvPr>
            <p:ph type="title" orient="vert"/>
          </p:nvPr>
        </p:nvSpPr>
        <p:spPr>
          <a:xfrm>
            <a:off x="17678400" y="549279"/>
            <a:ext cx="5486400" cy="11703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549279"/>
            <a:ext cx="16052800" cy="1170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17068803" y="12712703"/>
            <a:ext cx="6104466" cy="730250"/>
          </a:xfrm>
          <a:prstGeom prst="rect">
            <a:avLst/>
          </a:prstGeom>
        </p:spPr>
        <p:txBody>
          <a:bodyPr/>
          <a:lstStyle>
            <a:lvl1pPr>
              <a:defRPr sz="3600">
                <a:latin typeface="Arial" pitchFamily="1" charset="0"/>
                <a:ea typeface="Arial" pitchFamily="1" charset="0"/>
                <a:cs typeface="Arial" pitchFamily="1" charset="0"/>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Introduction.</a:t>
            </a:r>
          </a:p>
        </p:txBody>
      </p:sp>
      <p:sp>
        <p:nvSpPr>
          <p:cNvPr id="9" name="Slide Number Placeholder 5"/>
          <p:cNvSpPr>
            <a:spLocks noGrp="1"/>
          </p:cNvSpPr>
          <p:nvPr>
            <p:ph type="sldNum" sz="quarter" idx="12"/>
          </p:nvPr>
        </p:nvSpPr>
        <p:spPr/>
        <p:txBody>
          <a:bodyPr/>
          <a:lstStyle>
            <a:lvl1pPr>
              <a:defRPr/>
            </a:lvl1pPr>
          </a:lstStyle>
          <a:p>
            <a:fld id="{5D3F217A-A25F-1249-865B-2F5627D06BA8}" type="slidenum">
              <a:rPr lang="en-US"/>
              <a:pPr/>
              <a:t>‹#›</a:t>
            </a:fld>
            <a:endParaRPr lang="en-US"/>
          </a:p>
        </p:txBody>
      </p:sp>
    </p:spTree>
    <p:extLst>
      <p:ext uri="{BB962C8B-B14F-4D97-AF65-F5344CB8AC3E}">
        <p14:creationId xmlns:p14="http://schemas.microsoft.com/office/powerpoint/2010/main" val="2047813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1" y="609600"/>
            <a:ext cx="21336000" cy="1828800"/>
          </a:xfrm>
        </p:spPr>
        <p:txBody>
          <a:bodyPr/>
          <a:lstStyle/>
          <a:p>
            <a:r>
              <a:rPr lang="en-US"/>
              <a:t>Click to edit Master title style</a:t>
            </a:r>
          </a:p>
        </p:txBody>
      </p:sp>
      <p:sp>
        <p:nvSpPr>
          <p:cNvPr id="3" name="Chart Placeholder 2"/>
          <p:cNvSpPr>
            <a:spLocks noGrp="1"/>
          </p:cNvSpPr>
          <p:nvPr>
            <p:ph type="chart" sz="half" idx="1"/>
          </p:nvPr>
        </p:nvSpPr>
        <p:spPr>
          <a:xfrm>
            <a:off x="1524000" y="3962400"/>
            <a:ext cx="10464800" cy="7620000"/>
          </a:xfrm>
        </p:spPr>
        <p:txBody>
          <a:bodyPr/>
          <a:lstStyle/>
          <a:p>
            <a:pPr lvl="0"/>
            <a:endParaRPr lang="en-US" noProof="0"/>
          </a:p>
        </p:txBody>
      </p:sp>
      <p:sp>
        <p:nvSpPr>
          <p:cNvPr id="4" name="Text Placeholder 3"/>
          <p:cNvSpPr>
            <a:spLocks noGrp="1"/>
          </p:cNvSpPr>
          <p:nvPr>
            <p:ph type="body" sz="half" idx="2"/>
          </p:nvPr>
        </p:nvSpPr>
        <p:spPr>
          <a:xfrm>
            <a:off x="12395201" y="3962400"/>
            <a:ext cx="10464800" cy="7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8">
            <a:extLst>
              <a:ext uri="{FF2B5EF4-FFF2-40B4-BE49-F238E27FC236}">
                <a16:creationId xmlns:a16="http://schemas.microsoft.com/office/drawing/2014/main" id="{4C1721ED-65C7-E242-A903-9079100372B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a:extLst>
              <a:ext uri="{FF2B5EF4-FFF2-40B4-BE49-F238E27FC236}">
                <a16:creationId xmlns:a16="http://schemas.microsoft.com/office/drawing/2014/main" id="{FF6BD78E-11A8-4E4F-ADED-332C83675CED}"/>
              </a:ext>
            </a:extLst>
          </p:cNvPr>
          <p:cNvSpPr>
            <a:spLocks noGrp="1" noChangeArrowheads="1"/>
          </p:cNvSpPr>
          <p:nvPr>
            <p:ph type="ftr" sz="quarter" idx="11"/>
          </p:nvPr>
        </p:nvSpPr>
        <p:spPr>
          <a:ln/>
        </p:spPr>
        <p:txBody>
          <a:bodyPr/>
          <a:lstStyle>
            <a:lvl1pPr>
              <a:defRPr/>
            </a:lvl1pPr>
          </a:lstStyle>
          <a:p>
            <a:pPr>
              <a:defRPr/>
            </a:pPr>
            <a:r>
              <a:rPr lang="en-US" altLang="ja-JP"/>
              <a:t>Introduction.</a:t>
            </a:r>
          </a:p>
        </p:txBody>
      </p:sp>
      <p:sp>
        <p:nvSpPr>
          <p:cNvPr id="7" name="Rectangle 70">
            <a:extLst>
              <a:ext uri="{FF2B5EF4-FFF2-40B4-BE49-F238E27FC236}">
                <a16:creationId xmlns:a16="http://schemas.microsoft.com/office/drawing/2014/main" id="{E9A9375C-4516-2F40-B5A2-93A7A0620C85}"/>
              </a:ext>
            </a:extLst>
          </p:cNvPr>
          <p:cNvSpPr>
            <a:spLocks noGrp="1" noChangeArrowheads="1"/>
          </p:cNvSpPr>
          <p:nvPr>
            <p:ph type="sldNum" sz="quarter" idx="12"/>
          </p:nvPr>
        </p:nvSpPr>
        <p:spPr>
          <a:ln/>
        </p:spPr>
        <p:txBody>
          <a:bodyPr/>
          <a:lstStyle>
            <a:lvl1pPr>
              <a:defRPr/>
            </a:lvl1pPr>
          </a:lstStyle>
          <a:p>
            <a:fld id="{EDA9D940-7C1C-3942-8F08-80C07A30C1C8}" type="slidenum">
              <a:rPr lang="en-US" altLang="ja-JP"/>
              <a:pPr/>
              <a:t>‹#›</a:t>
            </a:fld>
            <a:endParaRPr lang="en-US" altLang="ja-JP"/>
          </a:p>
        </p:txBody>
      </p:sp>
    </p:spTree>
    <p:extLst>
      <p:ext uri="{BB962C8B-B14F-4D97-AF65-F5344CB8AC3E}">
        <p14:creationId xmlns:p14="http://schemas.microsoft.com/office/powerpoint/2010/main" val="1144344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32000" y="304800"/>
            <a:ext cx="20523200" cy="1371600"/>
          </a:xfrm>
        </p:spPr>
        <p:txBody>
          <a:bodyPr/>
          <a:lstStyle/>
          <a:p>
            <a:r>
              <a:rPr lang="en-US"/>
              <a:t>Click to edit Master title style</a:t>
            </a:r>
          </a:p>
        </p:txBody>
      </p:sp>
      <p:sp>
        <p:nvSpPr>
          <p:cNvPr id="3" name="Table Placeholder 2"/>
          <p:cNvSpPr>
            <a:spLocks noGrp="1"/>
          </p:cNvSpPr>
          <p:nvPr>
            <p:ph type="tbl" idx="1"/>
          </p:nvPr>
        </p:nvSpPr>
        <p:spPr>
          <a:xfrm>
            <a:off x="2032000" y="2590800"/>
            <a:ext cx="20523200" cy="9296400"/>
          </a:xfrm>
        </p:spPr>
        <p:txBody>
          <a:bodyPr/>
          <a:lstStyle/>
          <a:p>
            <a:pPr lvl="0"/>
            <a:endParaRPr lang="en-US" noProof="0"/>
          </a:p>
        </p:txBody>
      </p:sp>
      <p:sp>
        <p:nvSpPr>
          <p:cNvPr id="4" name="Rectangle 11"/>
          <p:cNvSpPr>
            <a:spLocks noGrp="1" noChangeArrowheads="1"/>
          </p:cNvSpPr>
          <p:nvPr>
            <p:ph type="dt" sz="half" idx="10"/>
          </p:nvPr>
        </p:nvSpPr>
        <p:spPr>
          <a:xfrm>
            <a:off x="-609600" y="13106400"/>
            <a:ext cx="5892800" cy="914400"/>
          </a:xfrm>
          <a:prstGeom prst="rect">
            <a:avLst/>
          </a:prstGeom>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DHTs</a:t>
            </a:r>
          </a:p>
        </p:txBody>
      </p:sp>
      <p:sp>
        <p:nvSpPr>
          <p:cNvPr id="6" name="Rectangle 13"/>
          <p:cNvSpPr>
            <a:spLocks noGrp="1" noChangeArrowheads="1"/>
          </p:cNvSpPr>
          <p:nvPr>
            <p:ph type="sldNum" sz="quarter" idx="12"/>
          </p:nvPr>
        </p:nvSpPr>
        <p:spPr>
          <a:ln/>
        </p:spPr>
        <p:txBody>
          <a:bodyPr/>
          <a:lstStyle>
            <a:lvl1pPr>
              <a:defRPr/>
            </a:lvl1pPr>
          </a:lstStyle>
          <a:p>
            <a:fld id="{C602E242-E3CE-1543-8ACA-B4A908C2D143}" type="slidenum">
              <a:rPr lang="en-US"/>
              <a:pPr/>
              <a:t>‹#›</a:t>
            </a:fld>
            <a:endParaRPr lang="en-US"/>
          </a:p>
        </p:txBody>
      </p:sp>
    </p:spTree>
    <p:extLst>
      <p:ext uri="{BB962C8B-B14F-4D97-AF65-F5344CB8AC3E}">
        <p14:creationId xmlns:p14="http://schemas.microsoft.com/office/powerpoint/2010/main" val="3167995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032000" y="304800"/>
            <a:ext cx="20523200" cy="1371600"/>
          </a:xfrm>
        </p:spPr>
        <p:txBody>
          <a:bodyPr/>
          <a:lstStyle/>
          <a:p>
            <a:r>
              <a:rPr lang="en-US"/>
              <a:t>Click to edit Master title style</a:t>
            </a:r>
          </a:p>
        </p:txBody>
      </p:sp>
      <p:sp>
        <p:nvSpPr>
          <p:cNvPr id="3" name="Content Placeholder 2"/>
          <p:cNvSpPr>
            <a:spLocks noGrp="1"/>
          </p:cNvSpPr>
          <p:nvPr>
            <p:ph sz="quarter" idx="1"/>
          </p:nvPr>
        </p:nvSpPr>
        <p:spPr>
          <a:xfrm>
            <a:off x="2032000" y="2590800"/>
            <a:ext cx="10058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2496800" y="2590800"/>
            <a:ext cx="10058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032000" y="7391400"/>
            <a:ext cx="10058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12496800" y="7391400"/>
            <a:ext cx="10058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xfrm>
            <a:off x="-609600" y="13106400"/>
            <a:ext cx="5892800" cy="914400"/>
          </a:xfrm>
          <a:prstGeom prst="rect">
            <a:avLst/>
          </a:prstGeom>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r>
              <a:rPr lang="en-US"/>
              <a:t>Consensus</a:t>
            </a:r>
          </a:p>
        </p:txBody>
      </p:sp>
      <p:sp>
        <p:nvSpPr>
          <p:cNvPr id="9" name="Rectangle 13"/>
          <p:cNvSpPr>
            <a:spLocks noGrp="1" noChangeArrowheads="1"/>
          </p:cNvSpPr>
          <p:nvPr>
            <p:ph type="sldNum" sz="quarter" idx="12"/>
          </p:nvPr>
        </p:nvSpPr>
        <p:spPr>
          <a:ln/>
        </p:spPr>
        <p:txBody>
          <a:bodyPr/>
          <a:lstStyle>
            <a:lvl1pPr>
              <a:defRPr/>
            </a:lvl1pPr>
          </a:lstStyle>
          <a:p>
            <a:pPr>
              <a:defRPr/>
            </a:pPr>
            <a:fld id="{05917758-6B2B-A942-BD12-438609E7BBEA}" type="slidenum">
              <a:rPr lang="en-US"/>
              <a:pPr>
                <a:defRPr/>
              </a:pPr>
              <a:t>‹#›</a:t>
            </a:fld>
            <a:endParaRPr lang="en-US"/>
          </a:p>
        </p:txBody>
      </p:sp>
    </p:spTree>
    <p:extLst>
      <p:ext uri="{BB962C8B-B14F-4D97-AF65-F5344CB8AC3E}">
        <p14:creationId xmlns:p14="http://schemas.microsoft.com/office/powerpoint/2010/main" val="1633695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1219200" y="2438400"/>
            <a:ext cx="21945601" cy="9875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a:xfrm>
            <a:off x="13817600" y="12833350"/>
            <a:ext cx="9347200" cy="730250"/>
          </a:xfrm>
        </p:spPr>
        <p:txBody>
          <a:bodyPr/>
          <a:lstStyle>
            <a:lvl1pPr>
              <a:defRPr/>
            </a:lvl1pPr>
          </a:lstStyle>
          <a:p>
            <a:pPr>
              <a:defRPr/>
            </a:pPr>
            <a:r>
              <a:rPr lang="en-US"/>
              <a:t>Introduction.</a:t>
            </a:r>
            <a:endParaRPr lang="en-US" dirty="0"/>
          </a:p>
        </p:txBody>
      </p:sp>
      <p:sp>
        <p:nvSpPr>
          <p:cNvPr id="5" name="Slide Number Placeholder 22"/>
          <p:cNvSpPr>
            <a:spLocks noGrp="1"/>
          </p:cNvSpPr>
          <p:nvPr>
            <p:ph type="sldNum" sz="quarter" idx="11"/>
          </p:nvPr>
        </p:nvSpPr>
        <p:spPr>
          <a:xfrm>
            <a:off x="1634066" y="12833350"/>
            <a:ext cx="5283200" cy="730250"/>
          </a:xfrm>
        </p:spPr>
        <p:txBody>
          <a:bodyPr/>
          <a:lstStyle>
            <a:lvl1pPr>
              <a:defRPr/>
            </a:lvl1pPr>
          </a:lstStyle>
          <a:p>
            <a:fld id="{C0472E53-FBB8-8D44-B4E4-4C2022510A5A}" type="slidenum">
              <a:rPr lang="en-US"/>
              <a:pPr/>
              <a:t>‹#›</a:t>
            </a:fld>
            <a:endParaRPr lang="en-US"/>
          </a:p>
        </p:txBody>
      </p:sp>
    </p:spTree>
    <p:extLst>
      <p:ext uri="{BB962C8B-B14F-4D97-AF65-F5344CB8AC3E}">
        <p14:creationId xmlns:p14="http://schemas.microsoft.com/office/powerpoint/2010/main" val="3633064569"/>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Rectangle 2"/>
          <p:cNvSpPr/>
          <p:nvPr/>
        </p:nvSpPr>
        <p:spPr>
          <a:xfrm>
            <a:off x="2438401" y="4876800"/>
            <a:ext cx="19507200" cy="2590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3600"/>
          </a:p>
        </p:txBody>
      </p:sp>
      <p:sp>
        <p:nvSpPr>
          <p:cNvPr id="4" name="Rectangle 3"/>
          <p:cNvSpPr/>
          <p:nvPr/>
        </p:nvSpPr>
        <p:spPr>
          <a:xfrm>
            <a:off x="2438400" y="4876800"/>
            <a:ext cx="609600" cy="2590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3600"/>
          </a:p>
        </p:txBody>
      </p:sp>
      <p:sp>
        <p:nvSpPr>
          <p:cNvPr id="9" name="Subtitle 8"/>
          <p:cNvSpPr>
            <a:spLocks noGrp="1"/>
          </p:cNvSpPr>
          <p:nvPr>
            <p:ph type="subTitle" idx="1"/>
          </p:nvPr>
        </p:nvSpPr>
        <p:spPr>
          <a:xfrm>
            <a:off x="3251200" y="5319187"/>
            <a:ext cx="18288000" cy="2015066"/>
          </a:xfrm>
        </p:spPr>
        <p:txBody>
          <a:bodyPr/>
          <a:lstStyle>
            <a:lvl1pPr marL="0" indent="0" algn="r">
              <a:buNone/>
              <a:defRPr sz="6000" baseline="0">
                <a:solidFill>
                  <a:schemeClr val="tx2"/>
                </a:solidFill>
                <a:latin typeface="+mj-lt"/>
                <a:ea typeface="+mj-ea"/>
                <a:cs typeface="+mj-cs"/>
              </a:defRPr>
            </a:lvl1pPr>
            <a:lvl2pPr marL="914440" indent="0" algn="ctr">
              <a:buNone/>
            </a:lvl2pPr>
            <a:lvl3pPr marL="1828880" indent="0" algn="ctr">
              <a:buNone/>
            </a:lvl3pPr>
            <a:lvl4pPr marL="2743320" indent="0" algn="ctr">
              <a:buNone/>
            </a:lvl4pPr>
            <a:lvl5pPr marL="3657761" indent="0" algn="ctr">
              <a:buNone/>
            </a:lvl5pPr>
            <a:lvl6pPr marL="4572201" indent="0" algn="ctr">
              <a:buNone/>
            </a:lvl6pPr>
            <a:lvl7pPr marL="5486640" indent="0" algn="ctr">
              <a:buNone/>
            </a:lvl7pPr>
            <a:lvl8pPr marL="6401081" indent="0" algn="ctr">
              <a:buNone/>
            </a:lvl8pPr>
            <a:lvl9pPr marL="7315521" indent="0" algn="ctr">
              <a:buNone/>
            </a:lvl9pPr>
          </a:lstStyle>
          <a:p>
            <a:r>
              <a:rPr lang="en-US" dirty="0"/>
              <a:t>Click to edit Master subtitle style</a:t>
            </a:r>
          </a:p>
        </p:txBody>
      </p:sp>
    </p:spTree>
    <p:extLst>
      <p:ext uri="{BB962C8B-B14F-4D97-AF65-F5344CB8AC3E}">
        <p14:creationId xmlns:p14="http://schemas.microsoft.com/office/powerpoint/2010/main" val="1408053138"/>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pPr>
              <a:defRPr/>
            </a:pPr>
            <a:r>
              <a:rPr lang="en-US"/>
              <a:t>Introduction.</a:t>
            </a:r>
            <a:endParaRPr lang="en-US" dirty="0"/>
          </a:p>
        </p:txBody>
      </p:sp>
      <p:sp>
        <p:nvSpPr>
          <p:cNvPr id="4" name="Slide Number Placeholder 22"/>
          <p:cNvSpPr>
            <a:spLocks noGrp="1"/>
          </p:cNvSpPr>
          <p:nvPr>
            <p:ph type="sldNum" sz="quarter" idx="11"/>
          </p:nvPr>
        </p:nvSpPr>
        <p:spPr/>
        <p:txBody>
          <a:bodyPr/>
          <a:lstStyle>
            <a:lvl1pPr>
              <a:defRPr/>
            </a:lvl1pPr>
          </a:lstStyle>
          <a:p>
            <a:fld id="{6C33A2DB-68E7-984A-8F6F-2663EEB80114}" type="slidenum">
              <a:rPr lang="en-US"/>
              <a:pPr/>
              <a:t>‹#›</a:t>
            </a:fld>
            <a:endParaRPr lang="en-US"/>
          </a:p>
        </p:txBody>
      </p:sp>
    </p:spTree>
    <p:extLst>
      <p:ext uri="{BB962C8B-B14F-4D97-AF65-F5344CB8AC3E}">
        <p14:creationId xmlns:p14="http://schemas.microsoft.com/office/powerpoint/2010/main" val="112961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2438401" y="5638803"/>
            <a:ext cx="19507200" cy="255905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3600"/>
          </a:p>
        </p:txBody>
      </p:sp>
      <p:sp>
        <p:nvSpPr>
          <p:cNvPr id="5" name="Rectangle 4"/>
          <p:cNvSpPr/>
          <p:nvPr/>
        </p:nvSpPr>
        <p:spPr>
          <a:xfrm>
            <a:off x="2438400" y="5638803"/>
            <a:ext cx="609600" cy="255905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3600"/>
          </a:p>
        </p:txBody>
      </p:sp>
      <p:sp>
        <p:nvSpPr>
          <p:cNvPr id="2" name="Title 1"/>
          <p:cNvSpPr>
            <a:spLocks noGrp="1"/>
          </p:cNvSpPr>
          <p:nvPr>
            <p:ph type="title"/>
          </p:nvPr>
        </p:nvSpPr>
        <p:spPr>
          <a:xfrm>
            <a:off x="3251200" y="5943600"/>
            <a:ext cx="18288000" cy="2133600"/>
          </a:xfrm>
        </p:spPr>
        <p:txBody>
          <a:bodyPr anchor="t"/>
          <a:lstStyle>
            <a:lvl1pPr algn="r">
              <a:buNone/>
              <a:defRPr sz="6400" b="0" cap="none" baseline="0"/>
            </a:lvl1pPr>
          </a:lstStyle>
          <a:p>
            <a:r>
              <a:rPr lang="en-US"/>
              <a:t>Click to edit Master title style</a:t>
            </a:r>
          </a:p>
        </p:txBody>
      </p:sp>
      <p:sp>
        <p:nvSpPr>
          <p:cNvPr id="3" name="Text Placeholder 2"/>
          <p:cNvSpPr>
            <a:spLocks noGrp="1"/>
          </p:cNvSpPr>
          <p:nvPr>
            <p:ph type="body" idx="1"/>
          </p:nvPr>
        </p:nvSpPr>
        <p:spPr>
          <a:xfrm>
            <a:off x="3454401" y="8534400"/>
            <a:ext cx="18084800" cy="2286000"/>
          </a:xfrm>
        </p:spPr>
        <p:txBody>
          <a:bodyPr/>
          <a:lstStyle>
            <a:lvl1pPr marL="0" indent="0" algn="r">
              <a:buNone/>
              <a:defRPr sz="4000">
                <a:solidFill>
                  <a:schemeClr val="tx1">
                    <a:tint val="75000"/>
                  </a:schemeClr>
                </a:solidFill>
              </a:defRPr>
            </a:lvl1pPr>
            <a:lvl2pPr>
              <a:buNone/>
              <a:defRPr sz="3600">
                <a:solidFill>
                  <a:schemeClr val="tx1">
                    <a:tint val="75000"/>
                  </a:schemeClr>
                </a:solidFill>
              </a:defRPr>
            </a:lvl2pPr>
            <a:lvl3pPr>
              <a:buNone/>
              <a:defRPr sz="3200">
                <a:solidFill>
                  <a:schemeClr val="tx1">
                    <a:tint val="75000"/>
                  </a:schemeClr>
                </a:solidFill>
              </a:defRPr>
            </a:lvl3pPr>
            <a:lvl4pPr>
              <a:buNone/>
              <a:defRPr sz="2800">
                <a:solidFill>
                  <a:schemeClr val="tx1">
                    <a:tint val="75000"/>
                  </a:schemeClr>
                </a:solidFill>
              </a:defRPr>
            </a:lvl4pPr>
            <a:lvl5pPr>
              <a:buNone/>
              <a:defRPr sz="2800">
                <a:solidFill>
                  <a:schemeClr val="tx1">
                    <a:tint val="75000"/>
                  </a:schemeClr>
                </a:solidFill>
              </a:defRPr>
            </a:lvl5pPr>
          </a:lstStyle>
          <a:p>
            <a:pPr lvl="0"/>
            <a:r>
              <a:rPr lang="en-US"/>
              <a:t>Click to edit Master text styles</a:t>
            </a:r>
          </a:p>
        </p:txBody>
      </p:sp>
      <p:sp>
        <p:nvSpPr>
          <p:cNvPr id="6" name="Slide Number Placeholder 5"/>
          <p:cNvSpPr>
            <a:spLocks noGrp="1"/>
          </p:cNvSpPr>
          <p:nvPr>
            <p:ph type="sldNum" sz="quarter" idx="10"/>
          </p:nvPr>
        </p:nvSpPr>
        <p:spPr>
          <a:xfrm>
            <a:off x="2853269" y="12709526"/>
            <a:ext cx="4055534" cy="733424"/>
          </a:xfrm>
        </p:spPr>
        <p:txBody>
          <a:bodyPr/>
          <a:lstStyle>
            <a:lvl1pPr>
              <a:defRPr/>
            </a:lvl1pPr>
          </a:lstStyle>
          <a:p>
            <a:fld id="{B7568027-365A-974D-A140-AAFB3F1D1046}" type="slidenum">
              <a:rPr lang="en-US"/>
              <a:pPr/>
              <a:t>‹#›</a:t>
            </a:fld>
            <a:endParaRPr lang="en-US"/>
          </a:p>
        </p:txBody>
      </p:sp>
    </p:spTree>
    <p:extLst>
      <p:ext uri="{BB962C8B-B14F-4D97-AF65-F5344CB8AC3E}">
        <p14:creationId xmlns:p14="http://schemas.microsoft.com/office/powerpoint/2010/main" val="35516093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21945601" cy="1828800"/>
          </a:xfrm>
        </p:spPr>
        <p:txBody>
          <a:bodyPr/>
          <a:lstStyle/>
          <a:p>
            <a:r>
              <a:rPr lang="en-US"/>
              <a:t>Click to edit Master title style</a:t>
            </a:r>
          </a:p>
        </p:txBody>
      </p:sp>
      <p:sp>
        <p:nvSpPr>
          <p:cNvPr id="9" name="Content Placeholder 8"/>
          <p:cNvSpPr>
            <a:spLocks noGrp="1"/>
          </p:cNvSpPr>
          <p:nvPr>
            <p:ph sz="quarter" idx="1"/>
          </p:nvPr>
        </p:nvSpPr>
        <p:spPr>
          <a:xfrm>
            <a:off x="1219200" y="2438400"/>
            <a:ext cx="10777728" cy="9875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12352528" y="2432304"/>
            <a:ext cx="10777728" cy="9875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p:cNvSpPr>
            <a:spLocks noGrp="1"/>
          </p:cNvSpPr>
          <p:nvPr>
            <p:ph type="ftr" sz="quarter" idx="10"/>
          </p:nvPr>
        </p:nvSpPr>
        <p:spPr/>
        <p:txBody>
          <a:bodyPr/>
          <a:lstStyle>
            <a:lvl1pPr>
              <a:defRPr/>
            </a:lvl1pPr>
          </a:lstStyle>
          <a:p>
            <a:pPr>
              <a:defRPr/>
            </a:pPr>
            <a:r>
              <a:rPr lang="en-US"/>
              <a:t>Introduction.</a:t>
            </a:r>
            <a:endParaRPr lang="en-US" dirty="0"/>
          </a:p>
        </p:txBody>
      </p:sp>
      <p:sp>
        <p:nvSpPr>
          <p:cNvPr id="6" name="Slide Number Placeholder 22"/>
          <p:cNvSpPr>
            <a:spLocks noGrp="1"/>
          </p:cNvSpPr>
          <p:nvPr>
            <p:ph type="sldNum" sz="quarter" idx="11"/>
          </p:nvPr>
        </p:nvSpPr>
        <p:spPr/>
        <p:txBody>
          <a:bodyPr/>
          <a:lstStyle>
            <a:lvl1pPr>
              <a:defRPr/>
            </a:lvl1pPr>
          </a:lstStyle>
          <a:p>
            <a:fld id="{C50BD7C7-C077-1842-B2BC-9DEAF7CE65E8}" type="slidenum">
              <a:rPr lang="en-US"/>
              <a:pPr/>
              <a:t>‹#›</a:t>
            </a:fld>
            <a:endParaRPr lang="en-US"/>
          </a:p>
        </p:txBody>
      </p:sp>
    </p:spTree>
    <p:extLst>
      <p:ext uri="{BB962C8B-B14F-4D97-AF65-F5344CB8AC3E}">
        <p14:creationId xmlns:p14="http://schemas.microsoft.com/office/powerpoint/2010/main" val="3520622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21945601" cy="1828800"/>
          </a:xfrm>
        </p:spPr>
        <p:txBody>
          <a:bodyPr anchor="ctr"/>
          <a:lstStyle>
            <a:lvl1pPr>
              <a:defRPr/>
            </a:lvl1pPr>
          </a:lstStyle>
          <a:p>
            <a:r>
              <a:rPr lang="en-US"/>
              <a:t>Click to edit Master title style</a:t>
            </a:r>
          </a:p>
        </p:txBody>
      </p:sp>
      <p:sp>
        <p:nvSpPr>
          <p:cNvPr id="3" name="Text Placeholder 2"/>
          <p:cNvSpPr>
            <a:spLocks noGrp="1"/>
          </p:cNvSpPr>
          <p:nvPr>
            <p:ph type="body" idx="1"/>
          </p:nvPr>
        </p:nvSpPr>
        <p:spPr>
          <a:xfrm>
            <a:off x="1219201" y="2571750"/>
            <a:ext cx="10773834" cy="1371600"/>
          </a:xfrm>
          <a:noFill/>
          <a:ln>
            <a:noFill/>
          </a:ln>
        </p:spPr>
        <p:txBody>
          <a:bodyPr anchor="b">
            <a:noAutofit/>
          </a:bodyPr>
          <a:lstStyle>
            <a:lvl1pPr marL="0" indent="0">
              <a:buNone/>
              <a:defRPr sz="4800" b="1">
                <a:solidFill>
                  <a:schemeClr val="accent2"/>
                </a:solidFill>
              </a:defRPr>
            </a:lvl1pPr>
            <a:lvl2pPr>
              <a:buNone/>
              <a:defRPr sz="4000" b="1"/>
            </a:lvl2pPr>
            <a:lvl3pPr>
              <a:buNone/>
              <a:defRPr sz="3600" b="1"/>
            </a:lvl3pPr>
            <a:lvl4pPr>
              <a:buNone/>
              <a:defRPr sz="3200" b="1"/>
            </a:lvl4pPr>
            <a:lvl5pPr>
              <a:buNone/>
              <a:defRPr sz="3200" b="1"/>
            </a:lvl5pPr>
          </a:lstStyle>
          <a:p>
            <a:pPr lvl="0"/>
            <a:r>
              <a:rPr lang="en-US"/>
              <a:t>Click to edit Master text styles</a:t>
            </a:r>
          </a:p>
        </p:txBody>
      </p:sp>
      <p:sp>
        <p:nvSpPr>
          <p:cNvPr id="4" name="Text Placeholder 3"/>
          <p:cNvSpPr>
            <a:spLocks noGrp="1"/>
          </p:cNvSpPr>
          <p:nvPr>
            <p:ph type="body" sz="half" idx="3"/>
          </p:nvPr>
        </p:nvSpPr>
        <p:spPr>
          <a:xfrm>
            <a:off x="12395203" y="2590800"/>
            <a:ext cx="10778066" cy="1371600"/>
          </a:xfrm>
          <a:noFill/>
          <a:ln>
            <a:noFill/>
          </a:ln>
        </p:spPr>
        <p:txBody>
          <a:bodyPr anchor="b"/>
          <a:lstStyle>
            <a:lvl1pPr marL="0" indent="0">
              <a:buNone/>
              <a:defRPr sz="4800" b="1">
                <a:solidFill>
                  <a:schemeClr val="accent2"/>
                </a:solidFill>
              </a:defRPr>
            </a:lvl1pPr>
            <a:lvl2pPr>
              <a:buNone/>
              <a:defRPr sz="4000" b="1"/>
            </a:lvl2pPr>
            <a:lvl3pPr>
              <a:buNone/>
              <a:defRPr sz="3600" b="1"/>
            </a:lvl3pPr>
            <a:lvl4pPr>
              <a:buNone/>
              <a:defRPr sz="3200" b="1"/>
            </a:lvl4pPr>
            <a:lvl5pPr>
              <a:buNone/>
              <a:defRPr sz="3200" b="1"/>
            </a:lvl5pPr>
          </a:lstStyle>
          <a:p>
            <a:pPr lvl="0"/>
            <a:r>
              <a:rPr lang="en-US"/>
              <a:t>Click to edit Master text styles</a:t>
            </a:r>
          </a:p>
        </p:txBody>
      </p:sp>
      <p:sp>
        <p:nvSpPr>
          <p:cNvPr id="11" name="Content Placeholder 10"/>
          <p:cNvSpPr>
            <a:spLocks noGrp="1"/>
          </p:cNvSpPr>
          <p:nvPr>
            <p:ph sz="quarter" idx="2"/>
          </p:nvPr>
        </p:nvSpPr>
        <p:spPr>
          <a:xfrm>
            <a:off x="1219200" y="4267200"/>
            <a:ext cx="10769600" cy="807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12395200" y="4267200"/>
            <a:ext cx="10769600" cy="807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2"/>
          <p:cNvSpPr>
            <a:spLocks noGrp="1"/>
          </p:cNvSpPr>
          <p:nvPr>
            <p:ph type="ftr" sz="quarter" idx="10"/>
          </p:nvPr>
        </p:nvSpPr>
        <p:spPr/>
        <p:txBody>
          <a:bodyPr/>
          <a:lstStyle>
            <a:lvl1pPr>
              <a:defRPr/>
            </a:lvl1pPr>
          </a:lstStyle>
          <a:p>
            <a:pPr>
              <a:defRPr/>
            </a:pPr>
            <a:r>
              <a:rPr lang="en-US"/>
              <a:t>Introduction.</a:t>
            </a:r>
            <a:endParaRPr lang="en-US" dirty="0"/>
          </a:p>
        </p:txBody>
      </p:sp>
      <p:sp>
        <p:nvSpPr>
          <p:cNvPr id="8" name="Slide Number Placeholder 22"/>
          <p:cNvSpPr>
            <a:spLocks noGrp="1"/>
          </p:cNvSpPr>
          <p:nvPr>
            <p:ph type="sldNum" sz="quarter" idx="11"/>
          </p:nvPr>
        </p:nvSpPr>
        <p:spPr/>
        <p:txBody>
          <a:bodyPr/>
          <a:lstStyle>
            <a:lvl1pPr>
              <a:defRPr/>
            </a:lvl1pPr>
          </a:lstStyle>
          <a:p>
            <a:fld id="{2BE75476-7E8D-AC49-8A18-A1D5507049FF}" type="slidenum">
              <a:rPr lang="en-US"/>
              <a:pPr/>
              <a:t>‹#›</a:t>
            </a:fld>
            <a:endParaRPr lang="en-US"/>
          </a:p>
        </p:txBody>
      </p:sp>
    </p:spTree>
    <p:extLst>
      <p:ext uri="{BB962C8B-B14F-4D97-AF65-F5344CB8AC3E}">
        <p14:creationId xmlns:p14="http://schemas.microsoft.com/office/powerpoint/2010/main" val="3829308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1181100" y="12894735"/>
            <a:ext cx="381000" cy="32173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3600"/>
          </a:p>
        </p:txBody>
      </p:sp>
      <p:sp>
        <p:nvSpPr>
          <p:cNvPr id="2" name="Title 1"/>
          <p:cNvSpPr>
            <a:spLocks noGrp="1"/>
          </p:cNvSpPr>
          <p:nvPr>
            <p:ph type="title"/>
          </p:nvPr>
        </p:nvSpPr>
        <p:spPr>
          <a:xfrm>
            <a:off x="1219200" y="457200"/>
            <a:ext cx="21945601" cy="1828800"/>
          </a:xfrm>
        </p:spPr>
        <p:txBody>
          <a:bodyPr/>
          <a:lstStyle/>
          <a:p>
            <a:r>
              <a:rPr lang="en-US"/>
              <a:t>Click to edit Master title style</a:t>
            </a:r>
          </a:p>
        </p:txBody>
      </p:sp>
      <p:sp>
        <p:nvSpPr>
          <p:cNvPr id="4" name="Footer Placeholder 3"/>
          <p:cNvSpPr>
            <a:spLocks noGrp="1"/>
          </p:cNvSpPr>
          <p:nvPr>
            <p:ph type="ftr" sz="quarter" idx="10"/>
          </p:nvPr>
        </p:nvSpPr>
        <p:spPr/>
        <p:txBody>
          <a:bodyPr/>
          <a:lstStyle>
            <a:lvl1pPr>
              <a:defRPr/>
            </a:lvl1pPr>
          </a:lstStyle>
          <a:p>
            <a:pPr>
              <a:defRPr/>
            </a:pPr>
            <a:r>
              <a:rPr lang="en-US"/>
              <a:t>Introduction.</a:t>
            </a:r>
          </a:p>
        </p:txBody>
      </p:sp>
      <p:sp>
        <p:nvSpPr>
          <p:cNvPr id="5" name="Slide Number Placeholder 4"/>
          <p:cNvSpPr>
            <a:spLocks noGrp="1"/>
          </p:cNvSpPr>
          <p:nvPr>
            <p:ph type="sldNum" sz="quarter" idx="11"/>
          </p:nvPr>
        </p:nvSpPr>
        <p:spPr/>
        <p:txBody>
          <a:bodyPr/>
          <a:lstStyle>
            <a:lvl1pPr>
              <a:defRPr/>
            </a:lvl1pPr>
          </a:lstStyle>
          <a:p>
            <a:fld id="{910A9DB1-2AA2-4547-A7DF-3D82AB293CFC}" type="slidenum">
              <a:rPr lang="en-US"/>
              <a:pPr/>
              <a:t>‹#›</a:t>
            </a:fld>
            <a:endParaRPr lang="en-US"/>
          </a:p>
        </p:txBody>
      </p:sp>
    </p:spTree>
    <p:extLst>
      <p:ext uri="{BB962C8B-B14F-4D97-AF65-F5344CB8AC3E}">
        <p14:creationId xmlns:p14="http://schemas.microsoft.com/office/powerpoint/2010/main" val="1405249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7"/>
          <p:cNvSpPr>
            <a:spLocks noChangeShapeType="1"/>
          </p:cNvSpPr>
          <p:nvPr/>
        </p:nvSpPr>
        <p:spPr bwMode="auto">
          <a:xfrm>
            <a:off x="1219200" y="12706350"/>
            <a:ext cx="21945601" cy="0"/>
          </a:xfrm>
          <a:prstGeom prst="line">
            <a:avLst/>
          </a:prstGeom>
          <a:noFill/>
          <a:ln w="9525">
            <a:solidFill>
              <a:schemeClr val="accent2"/>
            </a:solidFill>
            <a:prstDash val="dash"/>
            <a:round/>
            <a:headEnd/>
            <a:tailEnd/>
          </a:ln>
          <a:extLst>
            <a:ext uri="{909E8E84-426E-40dd-AFC4-6F175D3DCCD1}">
              <a14:hiddenFill xmlns="" xmlns:a14="http://schemas.microsoft.com/office/drawing/2010/main">
                <a:noFill/>
              </a14:hiddenFill>
            </a:ext>
          </a:extLst>
        </p:spPr>
        <p:txBody>
          <a:bodyPr/>
          <a:lstStyle/>
          <a:p>
            <a:endParaRPr lang="en-US" sz="4800"/>
          </a:p>
        </p:txBody>
      </p:sp>
      <p:sp>
        <p:nvSpPr>
          <p:cNvPr id="3" name="Isosceles Triangle 2"/>
          <p:cNvSpPr>
            <a:spLocks noChangeAspect="1"/>
          </p:cNvSpPr>
          <p:nvPr/>
        </p:nvSpPr>
        <p:spPr>
          <a:xfrm rot="5400000">
            <a:off x="1181100" y="12894735"/>
            <a:ext cx="381000" cy="32173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3600"/>
          </a:p>
        </p:txBody>
      </p:sp>
      <p:sp>
        <p:nvSpPr>
          <p:cNvPr id="4" name="Footer Placeholder 2"/>
          <p:cNvSpPr>
            <a:spLocks noGrp="1"/>
          </p:cNvSpPr>
          <p:nvPr>
            <p:ph type="ftr" sz="quarter" idx="10"/>
          </p:nvPr>
        </p:nvSpPr>
        <p:spPr/>
        <p:txBody>
          <a:bodyPr/>
          <a:lstStyle>
            <a:lvl1pPr>
              <a:defRPr/>
            </a:lvl1pPr>
          </a:lstStyle>
          <a:p>
            <a:pPr>
              <a:defRPr/>
            </a:pPr>
            <a:r>
              <a:rPr lang="en-US"/>
              <a:t>Introduction.</a:t>
            </a:r>
          </a:p>
        </p:txBody>
      </p:sp>
      <p:sp>
        <p:nvSpPr>
          <p:cNvPr id="5" name="Slide Number Placeholder 3"/>
          <p:cNvSpPr>
            <a:spLocks noGrp="1"/>
          </p:cNvSpPr>
          <p:nvPr>
            <p:ph type="sldNum" sz="quarter" idx="11"/>
          </p:nvPr>
        </p:nvSpPr>
        <p:spPr/>
        <p:txBody>
          <a:bodyPr/>
          <a:lstStyle>
            <a:lvl1pPr>
              <a:defRPr/>
            </a:lvl1pPr>
          </a:lstStyle>
          <a:p>
            <a:fld id="{5EA895DC-1016-A049-AF72-B9EEEC98A962}" type="slidenum">
              <a:rPr lang="en-US"/>
              <a:pPr/>
              <a:t>‹#›</a:t>
            </a:fld>
            <a:endParaRPr lang="en-US"/>
          </a:p>
        </p:txBody>
      </p:sp>
    </p:spTree>
    <p:extLst>
      <p:ext uri="{BB962C8B-B14F-4D97-AF65-F5344CB8AC3E}">
        <p14:creationId xmlns:p14="http://schemas.microsoft.com/office/powerpoint/2010/main" val="568822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1219200" y="0"/>
            <a:ext cx="21945601" cy="19812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1219200" y="2438400"/>
            <a:ext cx="21945601" cy="9820276"/>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3"/>
          </p:nvPr>
        </p:nvSpPr>
        <p:spPr>
          <a:xfrm>
            <a:off x="13817600" y="12712703"/>
            <a:ext cx="9347200" cy="730250"/>
          </a:xfrm>
          <a:prstGeom prst="rect">
            <a:avLst/>
          </a:prstGeom>
        </p:spPr>
        <p:txBody>
          <a:bodyPr vert="horz"/>
          <a:lstStyle>
            <a:lvl1pPr algn="r" eaLnBrk="1" latinLnBrk="0" hangingPunct="1">
              <a:defRPr kumimoji="0" sz="2400" smtClean="0">
                <a:solidFill>
                  <a:schemeClr val="tx2"/>
                </a:solidFill>
                <a:latin typeface="Arial" pitchFamily="1" charset="0"/>
                <a:ea typeface="Arial" pitchFamily="1" charset="0"/>
                <a:cs typeface="Arial" pitchFamily="1" charset="0"/>
              </a:defRPr>
            </a:lvl1pPr>
          </a:lstStyle>
          <a:p>
            <a:pPr>
              <a:defRPr/>
            </a:pPr>
            <a:r>
              <a:rPr lang="en-US"/>
              <a:t>Introduction.</a:t>
            </a:r>
            <a:endParaRPr lang="en-US" dirty="0"/>
          </a:p>
        </p:txBody>
      </p:sp>
      <p:sp>
        <p:nvSpPr>
          <p:cNvPr id="23" name="Slide Number Placeholder 22"/>
          <p:cNvSpPr>
            <a:spLocks noGrp="1"/>
          </p:cNvSpPr>
          <p:nvPr>
            <p:ph type="sldNum" sz="quarter" idx="4"/>
          </p:nvPr>
        </p:nvSpPr>
        <p:spPr>
          <a:xfrm>
            <a:off x="1634066" y="12712703"/>
            <a:ext cx="5283200" cy="730250"/>
          </a:xfrm>
          <a:prstGeom prst="rect">
            <a:avLst/>
          </a:prstGeom>
        </p:spPr>
        <p:txBody>
          <a:bodyPr vert="horz" wrap="square" lIns="91440" tIns="45720" rIns="91440" bIns="45720" numCol="1" anchor="t" anchorCtr="0" compatLnSpc="1">
            <a:prstTxWarp prst="textNoShape">
              <a:avLst/>
            </a:prstTxWarp>
          </a:bodyPr>
          <a:lstStyle>
            <a:lvl1pPr>
              <a:defRPr sz="2400">
                <a:solidFill>
                  <a:schemeClr val="tx2"/>
                </a:solidFill>
              </a:defRPr>
            </a:lvl1pPr>
          </a:lstStyle>
          <a:p>
            <a:fld id="{2E2E892B-D53B-E747-AE30-4869130B66B4}" type="slidenum">
              <a:rPr lang="en-US"/>
              <a:pPr/>
              <a:t>‹#›</a:t>
            </a:fld>
            <a:endParaRPr lang="en-US"/>
          </a:p>
        </p:txBody>
      </p:sp>
      <p:sp>
        <p:nvSpPr>
          <p:cNvPr id="1030" name="Straight Connector 28"/>
          <p:cNvSpPr>
            <a:spLocks noChangeShapeType="1"/>
          </p:cNvSpPr>
          <p:nvPr/>
        </p:nvSpPr>
        <p:spPr bwMode="auto">
          <a:xfrm>
            <a:off x="1219200" y="2286000"/>
            <a:ext cx="21945601" cy="0"/>
          </a:xfrm>
          <a:prstGeom prst="line">
            <a:avLst/>
          </a:prstGeom>
          <a:noFill/>
          <a:ln w="9525">
            <a:solidFill>
              <a:schemeClr val="accent2"/>
            </a:solidFill>
            <a:prstDash val="dash"/>
            <a:round/>
            <a:headEnd/>
            <a:tailEnd/>
          </a:ln>
          <a:extLst>
            <a:ext uri="{909E8E84-426E-40dd-AFC4-6F175D3DCCD1}">
              <a14:hiddenFill xmlns="" xmlns:a14="http://schemas.microsoft.com/office/drawing/2010/main">
                <a:noFill/>
              </a14:hiddenFill>
            </a:ext>
          </a:extLst>
        </p:spPr>
        <p:txBody>
          <a:bodyPr/>
          <a:lstStyle/>
          <a:p>
            <a:endParaRPr lang="en-US" sz="4800"/>
          </a:p>
        </p:txBody>
      </p:sp>
      <p:sp>
        <p:nvSpPr>
          <p:cNvPr id="10" name="Isosceles Triangle 9"/>
          <p:cNvSpPr>
            <a:spLocks noChangeAspect="1"/>
          </p:cNvSpPr>
          <p:nvPr/>
        </p:nvSpPr>
        <p:spPr>
          <a:xfrm rot="5400000">
            <a:off x="1181100" y="12894735"/>
            <a:ext cx="381000" cy="32173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3600"/>
          </a:p>
        </p:txBody>
      </p:sp>
    </p:spTree>
  </p:cSld>
  <p:clrMap bg1="lt1" tx1="dk1" bg2="lt2" tx2="dk2" accent1="accent1" accent2="accent2" accent3="accent3" accent4="accent4" accent5="accent5" accent6="accent6" hlink="hlink" folHlink="folHlink"/>
  <p:sldLayoutIdLst>
    <p:sldLayoutId id="2147483788" r:id="rId1"/>
    <p:sldLayoutId id="2147483784" r:id="rId2"/>
    <p:sldLayoutId id="2147483789" r:id="rId3"/>
    <p:sldLayoutId id="2147483785" r:id="rId4"/>
    <p:sldLayoutId id="2147483790" r:id="rId5"/>
    <p:sldLayoutId id="2147483786" r:id="rId6"/>
    <p:sldLayoutId id="2147483787"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Lst>
  <p:hf hdr="0" dt="0"/>
  <p:txStyles>
    <p:titleStyle>
      <a:lvl1pPr algn="l" rtl="0" eaLnBrk="1" fontAlgn="base" hangingPunct="1">
        <a:spcBef>
          <a:spcPct val="0"/>
        </a:spcBef>
        <a:spcAft>
          <a:spcPct val="0"/>
        </a:spcAft>
        <a:defRPr sz="6400" kern="12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6400">
          <a:solidFill>
            <a:schemeClr val="tx2"/>
          </a:solidFill>
          <a:latin typeface="Bookman Old Style" charset="0"/>
          <a:ea typeface="ＭＳ Ｐゴシック" charset="0"/>
          <a:cs typeface="ＭＳ Ｐゴシック" charset="0"/>
        </a:defRPr>
      </a:lvl2pPr>
      <a:lvl3pPr algn="l" rtl="0" eaLnBrk="1" fontAlgn="base" hangingPunct="1">
        <a:spcBef>
          <a:spcPct val="0"/>
        </a:spcBef>
        <a:spcAft>
          <a:spcPct val="0"/>
        </a:spcAft>
        <a:defRPr sz="6400">
          <a:solidFill>
            <a:schemeClr val="tx2"/>
          </a:solidFill>
          <a:latin typeface="Bookman Old Style" charset="0"/>
          <a:ea typeface="ＭＳ Ｐゴシック" charset="0"/>
          <a:cs typeface="ＭＳ Ｐゴシック" charset="0"/>
        </a:defRPr>
      </a:lvl3pPr>
      <a:lvl4pPr algn="l" rtl="0" eaLnBrk="1" fontAlgn="base" hangingPunct="1">
        <a:spcBef>
          <a:spcPct val="0"/>
        </a:spcBef>
        <a:spcAft>
          <a:spcPct val="0"/>
        </a:spcAft>
        <a:defRPr sz="6400">
          <a:solidFill>
            <a:schemeClr val="tx2"/>
          </a:solidFill>
          <a:latin typeface="Bookman Old Style" charset="0"/>
          <a:ea typeface="ＭＳ Ｐゴシック" charset="0"/>
          <a:cs typeface="ＭＳ Ｐゴシック" charset="0"/>
        </a:defRPr>
      </a:lvl4pPr>
      <a:lvl5pPr algn="l" rtl="0" eaLnBrk="1" fontAlgn="base" hangingPunct="1">
        <a:spcBef>
          <a:spcPct val="0"/>
        </a:spcBef>
        <a:spcAft>
          <a:spcPct val="0"/>
        </a:spcAft>
        <a:defRPr sz="6400">
          <a:solidFill>
            <a:schemeClr val="tx2"/>
          </a:solidFill>
          <a:latin typeface="Bookman Old Style" charset="0"/>
          <a:ea typeface="ＭＳ Ｐゴシック" charset="0"/>
          <a:cs typeface="ＭＳ Ｐゴシック" charset="0"/>
        </a:defRPr>
      </a:lvl5pPr>
      <a:lvl6pPr marL="914440" algn="l" rtl="0" eaLnBrk="1" fontAlgn="base" hangingPunct="1">
        <a:spcBef>
          <a:spcPct val="0"/>
        </a:spcBef>
        <a:spcAft>
          <a:spcPct val="0"/>
        </a:spcAft>
        <a:defRPr sz="6400">
          <a:solidFill>
            <a:schemeClr val="tx2"/>
          </a:solidFill>
          <a:latin typeface="Bookman Old Style" charset="0"/>
          <a:ea typeface="ＭＳ Ｐゴシック" charset="0"/>
          <a:cs typeface="ＭＳ Ｐゴシック" charset="0"/>
        </a:defRPr>
      </a:lvl6pPr>
      <a:lvl7pPr marL="1828880" algn="l" rtl="0" eaLnBrk="1" fontAlgn="base" hangingPunct="1">
        <a:spcBef>
          <a:spcPct val="0"/>
        </a:spcBef>
        <a:spcAft>
          <a:spcPct val="0"/>
        </a:spcAft>
        <a:defRPr sz="6400">
          <a:solidFill>
            <a:schemeClr val="tx2"/>
          </a:solidFill>
          <a:latin typeface="Bookman Old Style" charset="0"/>
          <a:ea typeface="ＭＳ Ｐゴシック" charset="0"/>
          <a:cs typeface="ＭＳ Ｐゴシック" charset="0"/>
        </a:defRPr>
      </a:lvl7pPr>
      <a:lvl8pPr marL="2743320" algn="l" rtl="0" eaLnBrk="1" fontAlgn="base" hangingPunct="1">
        <a:spcBef>
          <a:spcPct val="0"/>
        </a:spcBef>
        <a:spcAft>
          <a:spcPct val="0"/>
        </a:spcAft>
        <a:defRPr sz="6400">
          <a:solidFill>
            <a:schemeClr val="tx2"/>
          </a:solidFill>
          <a:latin typeface="Bookman Old Style" charset="0"/>
          <a:ea typeface="ＭＳ Ｐゴシック" charset="0"/>
          <a:cs typeface="ＭＳ Ｐゴシック" charset="0"/>
        </a:defRPr>
      </a:lvl8pPr>
      <a:lvl9pPr marL="3657761" algn="l" rtl="0" eaLnBrk="1" fontAlgn="base" hangingPunct="1">
        <a:spcBef>
          <a:spcPct val="0"/>
        </a:spcBef>
        <a:spcAft>
          <a:spcPct val="0"/>
        </a:spcAft>
        <a:defRPr sz="6400">
          <a:solidFill>
            <a:schemeClr val="tx2"/>
          </a:solidFill>
          <a:latin typeface="Bookman Old Style" charset="0"/>
          <a:ea typeface="ＭＳ Ｐゴシック" charset="0"/>
          <a:cs typeface="ＭＳ Ｐゴシック" charset="0"/>
        </a:defRPr>
      </a:lvl9pPr>
    </p:titleStyle>
    <p:bodyStyle>
      <a:lvl1pPr marL="546124" indent="-546124" algn="l" rtl="0" eaLnBrk="1" fontAlgn="base" hangingPunct="1">
        <a:spcBef>
          <a:spcPts val="1200"/>
        </a:spcBef>
        <a:spcAft>
          <a:spcPct val="0"/>
        </a:spcAft>
        <a:buClr>
          <a:schemeClr val="accent1"/>
        </a:buClr>
        <a:buSzPct val="76000"/>
        <a:buFont typeface="Wingdings 3" charset="0"/>
        <a:buChar char=""/>
        <a:defRPr sz="5200" kern="1200">
          <a:solidFill>
            <a:schemeClr val="tx1"/>
          </a:solidFill>
          <a:latin typeface="+mn-lt"/>
          <a:ea typeface="ＭＳ Ｐゴシック" charset="0"/>
          <a:cs typeface="ＭＳ Ｐゴシック" charset="0"/>
        </a:defRPr>
      </a:lvl1pPr>
      <a:lvl2pPr marL="1095424" indent="-546124" algn="l" rtl="0" eaLnBrk="1" fontAlgn="base" hangingPunct="1">
        <a:spcBef>
          <a:spcPts val="1000"/>
        </a:spcBef>
        <a:spcAft>
          <a:spcPct val="0"/>
        </a:spcAft>
        <a:buClr>
          <a:schemeClr val="accent2"/>
        </a:buClr>
        <a:buSzPct val="76000"/>
        <a:buFont typeface="Wingdings 3" charset="0"/>
        <a:buChar char=""/>
        <a:defRPr sz="4600" kern="1200">
          <a:solidFill>
            <a:schemeClr val="tx2"/>
          </a:solidFill>
          <a:latin typeface="+mn-lt"/>
          <a:ea typeface="ＭＳ Ｐゴシック" charset="0"/>
          <a:cs typeface="+mn-cs"/>
        </a:defRPr>
      </a:lvl2pPr>
      <a:lvl3pPr marL="1644723" indent="-457220" algn="l" rtl="0" eaLnBrk="1" fontAlgn="base" hangingPunct="1">
        <a:spcBef>
          <a:spcPts val="1000"/>
        </a:spcBef>
        <a:spcAft>
          <a:spcPct val="0"/>
        </a:spcAft>
        <a:buClr>
          <a:srgbClr val="BCBCBC"/>
        </a:buClr>
        <a:buSzPct val="76000"/>
        <a:buFont typeface="Wingdings 3" charset="0"/>
        <a:buChar char=""/>
        <a:defRPr sz="4000" kern="1200">
          <a:solidFill>
            <a:schemeClr val="tx1"/>
          </a:solidFill>
          <a:latin typeface="+mn-lt"/>
          <a:ea typeface="ＭＳ Ｐゴシック" charset="0"/>
          <a:cs typeface="+mn-cs"/>
        </a:defRPr>
      </a:lvl3pPr>
      <a:lvl4pPr marL="2194022" indent="-457220" algn="l" rtl="0" eaLnBrk="1" fontAlgn="base" hangingPunct="1">
        <a:spcBef>
          <a:spcPts val="800"/>
        </a:spcBef>
        <a:spcAft>
          <a:spcPct val="0"/>
        </a:spcAft>
        <a:buClr>
          <a:srgbClr val="8BA2B4"/>
        </a:buClr>
        <a:buSzPct val="70000"/>
        <a:buFont typeface="Wingdings" charset="0"/>
        <a:buChar char=""/>
        <a:defRPr kern="1200">
          <a:solidFill>
            <a:schemeClr val="tx1"/>
          </a:solidFill>
          <a:latin typeface="+mn-lt"/>
          <a:ea typeface="ＭＳ Ｐゴシック" charset="0"/>
          <a:cs typeface="+mn-cs"/>
        </a:defRPr>
      </a:lvl4pPr>
      <a:lvl5pPr marL="2743320" indent="-457220" algn="l" rtl="0" eaLnBrk="1" fontAlgn="base" hangingPunct="1">
        <a:spcBef>
          <a:spcPts val="600"/>
        </a:spcBef>
        <a:spcAft>
          <a:spcPct val="0"/>
        </a:spcAft>
        <a:buClr>
          <a:schemeClr val="accent2"/>
        </a:buClr>
        <a:buSzPct val="70000"/>
        <a:buFont typeface="Wingdings" charset="0"/>
        <a:buChar char=""/>
        <a:defRPr sz="3200" kern="1200">
          <a:solidFill>
            <a:schemeClr val="tx1"/>
          </a:solidFill>
          <a:latin typeface="+mn-lt"/>
          <a:ea typeface="ＭＳ Ｐゴシック" charset="0"/>
          <a:cs typeface="+mn-cs"/>
        </a:defRPr>
      </a:lvl5pPr>
      <a:lvl6pPr marL="3291984" indent="-365776" algn="l" rtl="0" eaLnBrk="1" latinLnBrk="0" hangingPunct="1">
        <a:spcBef>
          <a:spcPts val="600"/>
        </a:spcBef>
        <a:buClr>
          <a:srgbClr val="9FB8CD">
            <a:shade val="75000"/>
          </a:srgbClr>
        </a:buClr>
        <a:buSzPct val="75000"/>
        <a:buFont typeface="Wingdings 3"/>
        <a:buChar char=""/>
        <a:defRPr kumimoji="0" lang="en-US" sz="3200" kern="1200" smtClean="0">
          <a:solidFill>
            <a:schemeClr val="tx1"/>
          </a:solidFill>
          <a:latin typeface="+mn-lt"/>
          <a:ea typeface="+mn-ea"/>
          <a:cs typeface="+mn-cs"/>
        </a:defRPr>
      </a:lvl6pPr>
      <a:lvl7pPr marL="3657761" indent="-365776" algn="l" rtl="0" eaLnBrk="1" latinLnBrk="0" hangingPunct="1">
        <a:spcBef>
          <a:spcPts val="600"/>
        </a:spcBef>
        <a:buClr>
          <a:srgbClr val="727CA3">
            <a:shade val="75000"/>
          </a:srgbClr>
        </a:buClr>
        <a:buSzPct val="75000"/>
        <a:buFont typeface="Wingdings 3"/>
        <a:buChar char=""/>
        <a:defRPr kumimoji="0" lang="en-US" sz="2800" kern="1200" smtClean="0">
          <a:solidFill>
            <a:schemeClr val="tx1"/>
          </a:solidFill>
          <a:latin typeface="+mn-lt"/>
          <a:ea typeface="+mn-ea"/>
          <a:cs typeface="+mn-cs"/>
        </a:defRPr>
      </a:lvl7pPr>
      <a:lvl8pPr marL="4023537" indent="-365776" algn="l" rtl="0" eaLnBrk="1" latinLnBrk="0" hangingPunct="1">
        <a:spcBef>
          <a:spcPts val="600"/>
        </a:spcBef>
        <a:buClr>
          <a:prstClr val="white">
            <a:shade val="50000"/>
          </a:prstClr>
        </a:buClr>
        <a:buSzPct val="75000"/>
        <a:buFont typeface="Wingdings 3"/>
        <a:buChar char=""/>
        <a:defRPr kumimoji="0" lang="en-US" sz="2800" kern="1200" smtClean="0">
          <a:solidFill>
            <a:schemeClr val="tx1"/>
          </a:solidFill>
          <a:latin typeface="+mn-lt"/>
          <a:ea typeface="+mn-ea"/>
          <a:cs typeface="+mn-cs"/>
        </a:defRPr>
      </a:lvl8pPr>
      <a:lvl9pPr marL="4389313" indent="-365776" algn="l" rtl="0" eaLnBrk="1" latinLnBrk="0" hangingPunct="1">
        <a:spcBef>
          <a:spcPts val="600"/>
        </a:spcBef>
        <a:buClr>
          <a:srgbClr val="9FB8CD"/>
        </a:buClr>
        <a:buSzPct val="75000"/>
        <a:buFont typeface="Wingdings 3"/>
        <a:buChar char=""/>
        <a:defRPr kumimoji="0" lang="en-US" sz="24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914440" algn="l" rtl="0" eaLnBrk="1" latinLnBrk="0" hangingPunct="1">
        <a:defRPr kumimoji="0" kern="1200">
          <a:solidFill>
            <a:schemeClr val="tx1"/>
          </a:solidFill>
          <a:latin typeface="+mn-lt"/>
          <a:ea typeface="+mn-ea"/>
          <a:cs typeface="+mn-cs"/>
        </a:defRPr>
      </a:lvl2pPr>
      <a:lvl3pPr marL="1828880" algn="l" rtl="0" eaLnBrk="1" latinLnBrk="0" hangingPunct="1">
        <a:defRPr kumimoji="0" kern="1200">
          <a:solidFill>
            <a:schemeClr val="tx1"/>
          </a:solidFill>
          <a:latin typeface="+mn-lt"/>
          <a:ea typeface="+mn-ea"/>
          <a:cs typeface="+mn-cs"/>
        </a:defRPr>
      </a:lvl3pPr>
      <a:lvl4pPr marL="2743320" algn="l" rtl="0" eaLnBrk="1" latinLnBrk="0" hangingPunct="1">
        <a:defRPr kumimoji="0" kern="1200">
          <a:solidFill>
            <a:schemeClr val="tx1"/>
          </a:solidFill>
          <a:latin typeface="+mn-lt"/>
          <a:ea typeface="+mn-ea"/>
          <a:cs typeface="+mn-cs"/>
        </a:defRPr>
      </a:lvl4pPr>
      <a:lvl5pPr marL="3657761" algn="l" rtl="0" eaLnBrk="1" latinLnBrk="0" hangingPunct="1">
        <a:defRPr kumimoji="0" kern="1200">
          <a:solidFill>
            <a:schemeClr val="tx1"/>
          </a:solidFill>
          <a:latin typeface="+mn-lt"/>
          <a:ea typeface="+mn-ea"/>
          <a:cs typeface="+mn-cs"/>
        </a:defRPr>
      </a:lvl5pPr>
      <a:lvl6pPr marL="4572201" algn="l" rtl="0" eaLnBrk="1" latinLnBrk="0" hangingPunct="1">
        <a:defRPr kumimoji="0" kern="1200">
          <a:solidFill>
            <a:schemeClr val="tx1"/>
          </a:solidFill>
          <a:latin typeface="+mn-lt"/>
          <a:ea typeface="+mn-ea"/>
          <a:cs typeface="+mn-cs"/>
        </a:defRPr>
      </a:lvl6pPr>
      <a:lvl7pPr marL="5486640" algn="l" rtl="0" eaLnBrk="1" latinLnBrk="0" hangingPunct="1">
        <a:defRPr kumimoji="0" kern="1200">
          <a:solidFill>
            <a:schemeClr val="tx1"/>
          </a:solidFill>
          <a:latin typeface="+mn-lt"/>
          <a:ea typeface="+mn-ea"/>
          <a:cs typeface="+mn-cs"/>
        </a:defRPr>
      </a:lvl7pPr>
      <a:lvl8pPr marL="6401081" algn="l" rtl="0" eaLnBrk="1" latinLnBrk="0" hangingPunct="1">
        <a:defRPr kumimoji="0" kern="1200">
          <a:solidFill>
            <a:schemeClr val="tx1"/>
          </a:solidFill>
          <a:latin typeface="+mn-lt"/>
          <a:ea typeface="+mn-ea"/>
          <a:cs typeface="+mn-cs"/>
        </a:defRPr>
      </a:lvl8pPr>
      <a:lvl9pPr marL="7315521"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blog.github.com/2018-10-30-oct21-post-incident-analysi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ctrTitle"/>
          </p:nvPr>
        </p:nvSpPr>
        <p:spPr>
          <a:xfrm>
            <a:off x="5381625" y="6035676"/>
            <a:ext cx="13716000" cy="1981200"/>
          </a:xfrm>
        </p:spPr>
        <p:txBody>
          <a:bodyPr/>
          <a:lstStyle/>
          <a:p>
            <a:pPr algn="l"/>
            <a:r>
              <a:rPr lang="en-US" sz="8020" dirty="0">
                <a:latin typeface="Bookman Old Style" charset="0"/>
              </a:rPr>
              <a:t>Advance Systems</a:t>
            </a:r>
          </a:p>
        </p:txBody>
      </p:sp>
      <p:sp>
        <p:nvSpPr>
          <p:cNvPr id="15366" name="Rectangle 3"/>
          <p:cNvSpPr>
            <a:spLocks noGrp="1" noChangeArrowheads="1"/>
          </p:cNvSpPr>
          <p:nvPr>
            <p:ph type="subTitle" idx="1"/>
          </p:nvPr>
        </p:nvSpPr>
        <p:spPr/>
        <p:txBody>
          <a:bodyPr>
            <a:normAutofit/>
          </a:bodyPr>
          <a:lstStyle/>
          <a:p>
            <a:pPr fontAlgn="auto">
              <a:spcAft>
                <a:spcPts val="0"/>
              </a:spcAft>
              <a:defRPr/>
            </a:pPr>
            <a:r>
              <a:rPr lang="en-US" dirty="0"/>
              <a:t>Introduction to Distributed Systems</a:t>
            </a:r>
          </a:p>
        </p:txBody>
      </p:sp>
      <p:sp>
        <p:nvSpPr>
          <p:cNvPr id="11267" name="TextBox 7"/>
          <p:cNvSpPr txBox="1">
            <a:spLocks noChangeArrowheads="1"/>
          </p:cNvSpPr>
          <p:nvPr/>
        </p:nvSpPr>
        <p:spPr bwMode="auto">
          <a:xfrm>
            <a:off x="14427201" y="10083801"/>
            <a:ext cx="185189" cy="646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sz="3600"/>
          </a:p>
        </p:txBody>
      </p:sp>
    </p:spTree>
    <p:extLst>
      <p:ext uri="{BB962C8B-B14F-4D97-AF65-F5344CB8AC3E}">
        <p14:creationId xmlns:p14="http://schemas.microsoft.com/office/powerpoint/2010/main" val="430081429"/>
      </p:ext>
    </p:extLst>
  </p:cSld>
  <p:clrMapOvr>
    <a:masterClrMapping/>
  </p:clrMapOvr>
  <p:transition advTm="14514"/>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wrap="square" anchor="b">
            <a:normAutofit/>
          </a:bodyPr>
          <a:lstStyle/>
          <a:p>
            <a:pPr eaLnBrk="1" hangingPunct="1"/>
            <a:r>
              <a:rPr lang="en-US" altLang="x-none" dirty="0"/>
              <a:t>How do computer systems fail? </a:t>
            </a:r>
          </a:p>
        </p:txBody>
      </p:sp>
      <p:sp>
        <p:nvSpPr>
          <p:cNvPr id="46085" name="Rectangle 3"/>
          <p:cNvSpPr>
            <a:spLocks noGrp="1" noChangeArrowheads="1"/>
          </p:cNvSpPr>
          <p:nvPr>
            <p:ph sz="quarter" idx="1"/>
          </p:nvPr>
        </p:nvSpPr>
        <p:spPr>
          <a:xfrm>
            <a:off x="1219201" y="2427439"/>
            <a:ext cx="10812271" cy="9900012"/>
          </a:xfrm>
        </p:spPr>
        <p:txBody>
          <a:bodyPr wrap="square" anchor="t">
            <a:normAutofit/>
          </a:bodyPr>
          <a:lstStyle/>
          <a:p>
            <a:pPr eaLnBrk="1" hangingPunct="1">
              <a:lnSpc>
                <a:spcPct val="90000"/>
              </a:lnSpc>
            </a:pPr>
            <a:r>
              <a:rPr lang="en-US" altLang="x-none" sz="4812" dirty="0">
                <a:solidFill>
                  <a:srgbClr val="C00000"/>
                </a:solidFill>
              </a:rPr>
              <a:t>Halting</a:t>
            </a:r>
            <a:r>
              <a:rPr lang="en-US" altLang="x-none" sz="4812" dirty="0"/>
              <a:t> </a:t>
            </a:r>
          </a:p>
          <a:p>
            <a:pPr lvl="1">
              <a:lnSpc>
                <a:spcPct val="90000"/>
              </a:lnSpc>
            </a:pPr>
            <a:r>
              <a:rPr lang="en-US" altLang="x-none" sz="4213" dirty="0"/>
              <a:t>No way to detect except by using timeout</a:t>
            </a:r>
          </a:p>
          <a:p>
            <a:pPr eaLnBrk="1" hangingPunct="1">
              <a:lnSpc>
                <a:spcPct val="90000"/>
              </a:lnSpc>
            </a:pPr>
            <a:r>
              <a:rPr lang="en-US" altLang="x-none" sz="4812" dirty="0">
                <a:solidFill>
                  <a:srgbClr val="C00000"/>
                </a:solidFill>
              </a:rPr>
              <a:t>Fail-stop (crash)</a:t>
            </a:r>
            <a:endParaRPr lang="en-US" altLang="x-none" sz="4812" dirty="0"/>
          </a:p>
          <a:p>
            <a:pPr lvl="1">
              <a:lnSpc>
                <a:spcPct val="90000"/>
              </a:lnSpc>
            </a:pPr>
            <a:r>
              <a:rPr lang="en-US" altLang="x-none" sz="4213" dirty="0"/>
              <a:t>Accurately detectable halting failures</a:t>
            </a:r>
          </a:p>
          <a:p>
            <a:pPr eaLnBrk="1" hangingPunct="1">
              <a:lnSpc>
                <a:spcPct val="90000"/>
              </a:lnSpc>
            </a:pPr>
            <a:r>
              <a:rPr lang="en-US" altLang="x-none" sz="4812" dirty="0">
                <a:solidFill>
                  <a:srgbClr val="C00000"/>
                </a:solidFill>
              </a:rPr>
              <a:t>Send-omission/receive-omission</a:t>
            </a:r>
            <a:endParaRPr lang="en-US" altLang="x-none" sz="4812" dirty="0"/>
          </a:p>
          <a:p>
            <a:pPr eaLnBrk="1" hangingPunct="1">
              <a:lnSpc>
                <a:spcPct val="90000"/>
              </a:lnSpc>
            </a:pPr>
            <a:r>
              <a:rPr lang="en-US" altLang="x-none" sz="4812" dirty="0">
                <a:solidFill>
                  <a:srgbClr val="C00000"/>
                </a:solidFill>
              </a:rPr>
              <a:t>Network and</a:t>
            </a:r>
            <a:r>
              <a:rPr lang="en-US" altLang="x-none" sz="4812" dirty="0"/>
              <a:t> </a:t>
            </a:r>
            <a:r>
              <a:rPr lang="en-US" altLang="x-none" sz="4812" dirty="0">
                <a:solidFill>
                  <a:srgbClr val="C00000"/>
                </a:solidFill>
              </a:rPr>
              <a:t>network partitions</a:t>
            </a:r>
            <a:endParaRPr lang="en-US" altLang="x-none" sz="4812" dirty="0"/>
          </a:p>
          <a:p>
            <a:pPr eaLnBrk="1" hangingPunct="1">
              <a:lnSpc>
                <a:spcPct val="90000"/>
              </a:lnSpc>
            </a:pPr>
            <a:r>
              <a:rPr lang="en-US" altLang="x-none" sz="4812" dirty="0">
                <a:solidFill>
                  <a:srgbClr val="C00000"/>
                </a:solidFill>
              </a:rPr>
              <a:t>Timing</a:t>
            </a:r>
            <a:r>
              <a:rPr lang="en-US" altLang="x-none" sz="4812" dirty="0"/>
              <a:t> </a:t>
            </a:r>
          </a:p>
          <a:p>
            <a:pPr lvl="1">
              <a:lnSpc>
                <a:spcPct val="90000"/>
              </a:lnSpc>
            </a:pPr>
            <a:r>
              <a:rPr lang="en-US" altLang="x-none" sz="4213" dirty="0"/>
              <a:t>Temporal property of the system is violated</a:t>
            </a:r>
          </a:p>
          <a:p>
            <a:pPr eaLnBrk="1" hangingPunct="1">
              <a:lnSpc>
                <a:spcPct val="90000"/>
              </a:lnSpc>
            </a:pPr>
            <a:r>
              <a:rPr lang="en-US" altLang="x-none" sz="4812" dirty="0">
                <a:solidFill>
                  <a:srgbClr val="C00000"/>
                </a:solidFill>
              </a:rPr>
              <a:t>Byzantine</a:t>
            </a:r>
            <a:endParaRPr lang="en-US" altLang="x-none" sz="4812" dirty="0"/>
          </a:p>
          <a:p>
            <a:pPr lvl="1">
              <a:lnSpc>
                <a:spcPct val="90000"/>
              </a:lnSpc>
            </a:pPr>
            <a:r>
              <a:rPr lang="en-US" altLang="x-none" sz="4213" dirty="0"/>
              <a:t>Arbitrary failures, include both benign and malicious failures</a:t>
            </a:r>
          </a:p>
        </p:txBody>
      </p:sp>
      <p:pic>
        <p:nvPicPr>
          <p:cNvPr id="46087" name="Picture 46086" descr="Red ad gree bar graphs and numbers above the city skyline">
            <a:extLst>
              <a:ext uri="{FF2B5EF4-FFF2-40B4-BE49-F238E27FC236}">
                <a16:creationId xmlns:a16="http://schemas.microsoft.com/office/drawing/2014/main" id="{AF2FE643-A961-A2C7-F386-F85D845B62DE}"/>
              </a:ext>
            </a:extLst>
          </p:cNvPr>
          <p:cNvPicPr>
            <a:picLocks noChangeAspect="1"/>
          </p:cNvPicPr>
          <p:nvPr/>
        </p:nvPicPr>
        <p:blipFill rotWithShape="1">
          <a:blip r:embed="rId3"/>
          <a:srcRect l="19439" r="-1" b="-1"/>
          <a:stretch/>
        </p:blipFill>
        <p:spPr>
          <a:xfrm>
            <a:off x="13691798" y="3177739"/>
            <a:ext cx="8013092" cy="7360523"/>
          </a:xfrm>
          <a:prstGeom prst="rect">
            <a:avLst/>
          </a:prstGeom>
          <a:noFill/>
        </p:spPr>
      </p:pic>
      <p:sp>
        <p:nvSpPr>
          <p:cNvPr id="2" name="Slide Number Placeholder 1">
            <a:extLst>
              <a:ext uri="{FF2B5EF4-FFF2-40B4-BE49-F238E27FC236}">
                <a16:creationId xmlns:a16="http://schemas.microsoft.com/office/drawing/2014/main" id="{46F4A9E1-0D97-33F8-D81A-9D4D4D919D15}"/>
              </a:ext>
            </a:extLst>
          </p:cNvPr>
          <p:cNvSpPr>
            <a:spLocks noGrp="1"/>
          </p:cNvSpPr>
          <p:nvPr>
            <p:ph type="sldNum" sz="quarter" idx="11"/>
          </p:nvPr>
        </p:nvSpPr>
        <p:spPr/>
        <p:txBody>
          <a:bodyPr/>
          <a:lstStyle/>
          <a:p>
            <a:fld id="{C0472E53-FBB8-8D44-B4E4-4C2022510A5A}" type="slidenum">
              <a:rPr lang="en-US" smtClean="0"/>
              <a:pPr/>
              <a:t>10</a:t>
            </a:fld>
            <a:endParaRPr lang="en-US"/>
          </a:p>
        </p:txBody>
      </p:sp>
      <p:sp>
        <p:nvSpPr>
          <p:cNvPr id="3" name="Footer Placeholder 2">
            <a:extLst>
              <a:ext uri="{FF2B5EF4-FFF2-40B4-BE49-F238E27FC236}">
                <a16:creationId xmlns:a16="http://schemas.microsoft.com/office/drawing/2014/main" id="{ED308154-475D-28BE-5D55-3998000978EA}"/>
              </a:ext>
            </a:extLst>
          </p:cNvPr>
          <p:cNvSpPr>
            <a:spLocks noGrp="1"/>
          </p:cNvSpPr>
          <p:nvPr>
            <p:ph type="ftr" sz="quarter" idx="10"/>
          </p:nvPr>
        </p:nvSpPr>
        <p:spPr/>
        <p:txBody>
          <a:bodyPr/>
          <a:lstStyle/>
          <a:p>
            <a:pPr>
              <a:defRPr/>
            </a:pPr>
            <a:r>
              <a:rPr lang="en-US"/>
              <a:t>Introduction.</a:t>
            </a:r>
            <a:endParaRPr lang="en-US" dirty="0"/>
          </a:p>
        </p:txBody>
      </p:sp>
    </p:spTree>
    <p:extLst>
      <p:ext uri="{BB962C8B-B14F-4D97-AF65-F5344CB8AC3E}">
        <p14:creationId xmlns:p14="http://schemas.microsoft.com/office/powerpoint/2010/main" val="2327392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wrap="square" anchor="b">
            <a:normAutofit/>
          </a:bodyPr>
          <a:lstStyle/>
          <a:p>
            <a:pPr eaLnBrk="1" hangingPunct="1"/>
            <a:r>
              <a:rPr lang="en-US" altLang="x-none"/>
              <a:t>Why do computers get compromised?</a:t>
            </a:r>
          </a:p>
        </p:txBody>
      </p:sp>
      <p:sp>
        <p:nvSpPr>
          <p:cNvPr id="44037" name="Rectangle 3"/>
          <p:cNvSpPr>
            <a:spLocks noGrp="1" noChangeArrowheads="1"/>
          </p:cNvSpPr>
          <p:nvPr>
            <p:ph sz="quarter" idx="1"/>
          </p:nvPr>
        </p:nvSpPr>
        <p:spPr>
          <a:xfrm>
            <a:off x="1233679" y="2942086"/>
            <a:ext cx="10132520" cy="9900012"/>
          </a:xfrm>
        </p:spPr>
        <p:txBody>
          <a:bodyPr wrap="square" anchor="t">
            <a:normAutofit/>
          </a:bodyPr>
          <a:lstStyle/>
          <a:p>
            <a:pPr eaLnBrk="1" hangingPunct="1"/>
            <a:r>
              <a:rPr lang="en-US" altLang="x-none" dirty="0"/>
              <a:t>Software bugs</a:t>
            </a:r>
          </a:p>
          <a:p>
            <a:pPr eaLnBrk="1" hangingPunct="1"/>
            <a:r>
              <a:rPr lang="en-US" altLang="x-none" dirty="0"/>
              <a:t>Administration errors</a:t>
            </a:r>
          </a:p>
          <a:p>
            <a:pPr eaLnBrk="1" hangingPunct="1"/>
            <a:r>
              <a:rPr lang="en-US" altLang="x-none" dirty="0"/>
              <a:t>Lack of diversity, same vulnerability is exploited</a:t>
            </a:r>
          </a:p>
          <a:p>
            <a:pPr eaLnBrk="1" hangingPunct="1"/>
            <a:r>
              <a:rPr lang="en-US" altLang="x-none" dirty="0"/>
              <a:t>The explosion of the Internet facilitates the spread of malware</a:t>
            </a:r>
          </a:p>
          <a:p>
            <a:pPr eaLnBrk="1" hangingPunct="1"/>
            <a:r>
              <a:rPr lang="en-US" altLang="x-none" dirty="0"/>
              <a:t>Social engineering attacks</a:t>
            </a:r>
          </a:p>
        </p:txBody>
      </p:sp>
      <p:pic>
        <p:nvPicPr>
          <p:cNvPr id="44039" name="Picture 44038" descr="Computer script on a screen">
            <a:extLst>
              <a:ext uri="{FF2B5EF4-FFF2-40B4-BE49-F238E27FC236}">
                <a16:creationId xmlns:a16="http://schemas.microsoft.com/office/drawing/2014/main" id="{1A235384-EE35-22D9-728D-17525C5CF479}"/>
              </a:ext>
            </a:extLst>
          </p:cNvPr>
          <p:cNvPicPr>
            <a:picLocks noChangeAspect="1"/>
          </p:cNvPicPr>
          <p:nvPr/>
        </p:nvPicPr>
        <p:blipFill rotWithShape="1">
          <a:blip r:embed="rId3"/>
          <a:srcRect r="27332"/>
          <a:stretch/>
        </p:blipFill>
        <p:spPr>
          <a:xfrm>
            <a:off x="13567002" y="3282991"/>
            <a:ext cx="7783925" cy="7150019"/>
          </a:xfrm>
          <a:prstGeom prst="rect">
            <a:avLst/>
          </a:prstGeom>
          <a:noFill/>
        </p:spPr>
      </p:pic>
      <p:sp>
        <p:nvSpPr>
          <p:cNvPr id="2" name="Slide Number Placeholder 1">
            <a:extLst>
              <a:ext uri="{FF2B5EF4-FFF2-40B4-BE49-F238E27FC236}">
                <a16:creationId xmlns:a16="http://schemas.microsoft.com/office/drawing/2014/main" id="{547F1FDA-D167-2B96-2E0A-8F6971771C5F}"/>
              </a:ext>
            </a:extLst>
          </p:cNvPr>
          <p:cNvSpPr>
            <a:spLocks noGrp="1"/>
          </p:cNvSpPr>
          <p:nvPr>
            <p:ph type="sldNum" sz="quarter" idx="11"/>
          </p:nvPr>
        </p:nvSpPr>
        <p:spPr/>
        <p:txBody>
          <a:bodyPr/>
          <a:lstStyle/>
          <a:p>
            <a:fld id="{C0472E53-FBB8-8D44-B4E4-4C2022510A5A}" type="slidenum">
              <a:rPr lang="en-US" smtClean="0"/>
              <a:pPr/>
              <a:t>11</a:t>
            </a:fld>
            <a:endParaRPr lang="en-US"/>
          </a:p>
        </p:txBody>
      </p:sp>
      <p:sp>
        <p:nvSpPr>
          <p:cNvPr id="3" name="Footer Placeholder 2">
            <a:extLst>
              <a:ext uri="{FF2B5EF4-FFF2-40B4-BE49-F238E27FC236}">
                <a16:creationId xmlns:a16="http://schemas.microsoft.com/office/drawing/2014/main" id="{9C91C74B-0818-DA65-E188-1E86CCE65874}"/>
              </a:ext>
            </a:extLst>
          </p:cNvPr>
          <p:cNvSpPr>
            <a:spLocks noGrp="1"/>
          </p:cNvSpPr>
          <p:nvPr>
            <p:ph type="ftr" sz="quarter" idx="10"/>
          </p:nvPr>
        </p:nvSpPr>
        <p:spPr/>
        <p:txBody>
          <a:bodyPr/>
          <a:lstStyle/>
          <a:p>
            <a:pPr>
              <a:defRPr/>
            </a:pPr>
            <a:r>
              <a:rPr lang="en-US"/>
              <a:t>Introduction.</a:t>
            </a:r>
            <a:endParaRPr lang="en-US" dirty="0"/>
          </a:p>
        </p:txBody>
      </p:sp>
    </p:spTree>
    <p:extLst>
      <p:ext uri="{BB962C8B-B14F-4D97-AF65-F5344CB8AC3E}">
        <p14:creationId xmlns:p14="http://schemas.microsoft.com/office/powerpoint/2010/main" val="2687361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B43C7-5910-FE4D-2D92-C88903D3408F}"/>
              </a:ext>
            </a:extLst>
          </p:cNvPr>
          <p:cNvSpPr>
            <a:spLocks noGrp="1"/>
          </p:cNvSpPr>
          <p:nvPr>
            <p:ph type="title"/>
          </p:nvPr>
        </p:nvSpPr>
        <p:spPr>
          <a:xfrm>
            <a:off x="1219200" y="0"/>
            <a:ext cx="23164800" cy="1981200"/>
          </a:xfrm>
        </p:spPr>
        <p:txBody>
          <a:bodyPr/>
          <a:lstStyle/>
          <a:p>
            <a:r>
              <a:rPr lang="en-US" dirty="0"/>
              <a:t>What does it mean for a distributed system to be correct?</a:t>
            </a:r>
          </a:p>
        </p:txBody>
      </p:sp>
      <p:sp>
        <p:nvSpPr>
          <p:cNvPr id="3" name="Content Placeholder 2">
            <a:extLst>
              <a:ext uri="{FF2B5EF4-FFF2-40B4-BE49-F238E27FC236}">
                <a16:creationId xmlns:a16="http://schemas.microsoft.com/office/drawing/2014/main" id="{9B74CEF2-0128-E4A1-2E32-D561E2244FF1}"/>
              </a:ext>
            </a:extLst>
          </p:cNvPr>
          <p:cNvSpPr>
            <a:spLocks noGrp="1"/>
          </p:cNvSpPr>
          <p:nvPr>
            <p:ph sz="quarter" idx="1"/>
          </p:nvPr>
        </p:nvSpPr>
        <p:spPr/>
        <p:txBody>
          <a:bodyPr/>
          <a:lstStyle/>
          <a:p>
            <a:pPr>
              <a:spcBef>
                <a:spcPts val="0"/>
              </a:spcBef>
              <a:spcAft>
                <a:spcPts val="0"/>
              </a:spcAft>
              <a:buFont typeface="Arial" panose="020B0604020202020204" pitchFamily="34" charset="0"/>
              <a:buChar char="•"/>
            </a:pPr>
            <a:r>
              <a:rPr lang="en-US" sz="5414" dirty="0">
                <a:solidFill>
                  <a:srgbClr val="C00000"/>
                </a:solidFill>
                <a:latin typeface="Gill Sans" panose="020B0502020104020203" pitchFamily="34" charset="-79"/>
                <a:cs typeface="Gill Sans" panose="020B0502020104020203" pitchFamily="34" charset="-79"/>
              </a:rPr>
              <a:t>Safety</a:t>
            </a:r>
            <a:endParaRPr lang="en-US" sz="5414" dirty="0">
              <a:solidFill>
                <a:srgbClr val="000000"/>
              </a:solidFill>
              <a:latin typeface="Gill Sans" panose="020B0502020104020203" pitchFamily="34" charset="-79"/>
              <a:cs typeface="Gill Sans" panose="020B0502020104020203" pitchFamily="34" charset="-79"/>
            </a:endParaRPr>
          </a:p>
          <a:p>
            <a:pPr lvl="1">
              <a:spcBef>
                <a:spcPts val="0"/>
              </a:spcBef>
              <a:spcAft>
                <a:spcPts val="0"/>
              </a:spcAft>
              <a:buFont typeface="Arial" panose="020B0604020202020204" pitchFamily="34" charset="0"/>
              <a:buChar char="•"/>
            </a:pPr>
            <a:r>
              <a:rPr lang="en-US" sz="4814" dirty="0">
                <a:solidFill>
                  <a:srgbClr val="000000"/>
                </a:solidFill>
                <a:latin typeface="Gill Sans" panose="020B0502020104020203" pitchFamily="34" charset="-79"/>
                <a:cs typeface="Gill Sans" panose="020B0502020104020203" pitchFamily="34" charset="-79"/>
              </a:rPr>
              <a:t>a condition that must hold in every finite sequence (from an execution)</a:t>
            </a:r>
            <a:endParaRPr lang="en-US" sz="4814" dirty="0">
              <a:solidFill>
                <a:srgbClr val="727CA3"/>
              </a:solidFill>
              <a:latin typeface="Noto Sans Symbols"/>
              <a:cs typeface="Gill Sans" panose="020B0502020104020203" pitchFamily="34" charset="-79"/>
            </a:endParaRPr>
          </a:p>
          <a:p>
            <a:pPr lvl="1">
              <a:spcBef>
                <a:spcPts val="0"/>
              </a:spcBef>
              <a:spcAft>
                <a:spcPts val="0"/>
              </a:spcAft>
              <a:buFont typeface="Arial" panose="020B0604020202020204" pitchFamily="34" charset="0"/>
              <a:buChar char="•"/>
            </a:pPr>
            <a:r>
              <a:rPr lang="en-US" sz="5414" dirty="0">
                <a:solidFill>
                  <a:srgbClr val="000000"/>
                </a:solidFill>
                <a:latin typeface="Gill Sans" panose="020B0502020104020203" pitchFamily="34" charset="-79"/>
                <a:cs typeface="Gill Sans" panose="020B0502020104020203" pitchFamily="34" charset="-79"/>
              </a:rPr>
              <a:t>“nothing bad happens”</a:t>
            </a:r>
          </a:p>
          <a:p>
            <a:pPr marL="0" indent="0">
              <a:spcBef>
                <a:spcPts val="602"/>
              </a:spcBef>
              <a:spcAft>
                <a:spcPts val="0"/>
              </a:spcAft>
              <a:buNone/>
            </a:pPr>
            <a:endParaRPr lang="en-US" sz="5414" dirty="0"/>
          </a:p>
          <a:p>
            <a:pPr>
              <a:spcBef>
                <a:spcPts val="602"/>
              </a:spcBef>
              <a:spcAft>
                <a:spcPts val="0"/>
              </a:spcAft>
              <a:buFont typeface="Arial" panose="020B0604020202020204" pitchFamily="34" charset="0"/>
              <a:buChar char="•"/>
            </a:pPr>
            <a:r>
              <a:rPr lang="en-US" sz="5414" dirty="0">
                <a:solidFill>
                  <a:srgbClr val="C00000"/>
                </a:solidFill>
                <a:latin typeface="Gill Sans" panose="020B0502020104020203" pitchFamily="34" charset="-79"/>
                <a:cs typeface="Gill Sans" panose="020B0502020104020203" pitchFamily="34" charset="-79"/>
              </a:rPr>
              <a:t>Liveness</a:t>
            </a:r>
            <a:endParaRPr lang="en-US" sz="5414" dirty="0">
              <a:solidFill>
                <a:srgbClr val="000000"/>
              </a:solidFill>
              <a:latin typeface="Gill Sans" panose="020B0502020104020203" pitchFamily="34" charset="-79"/>
              <a:cs typeface="Gill Sans" panose="020B0502020104020203" pitchFamily="34" charset="-79"/>
            </a:endParaRPr>
          </a:p>
          <a:p>
            <a:pPr lvl="1">
              <a:spcBef>
                <a:spcPts val="602"/>
              </a:spcBef>
              <a:spcAft>
                <a:spcPts val="0"/>
              </a:spcAft>
              <a:buFont typeface="Arial" panose="020B0604020202020204" pitchFamily="34" charset="0"/>
              <a:buChar char="•"/>
            </a:pPr>
            <a:r>
              <a:rPr lang="en-US" sz="4814" dirty="0">
                <a:solidFill>
                  <a:srgbClr val="000000"/>
                </a:solidFill>
                <a:latin typeface="Gill Sans" panose="020B0502020104020203" pitchFamily="34" charset="-79"/>
                <a:cs typeface="Gill Sans" panose="020B0502020104020203" pitchFamily="34" charset="-79"/>
              </a:rPr>
              <a:t>a condition that must hold a certain number of times </a:t>
            </a:r>
            <a:endParaRPr lang="en-US" sz="4814" dirty="0">
              <a:solidFill>
                <a:srgbClr val="727CA3"/>
              </a:solidFill>
              <a:latin typeface="Noto Sans Symbols"/>
            </a:endParaRPr>
          </a:p>
          <a:p>
            <a:pPr lvl="1"/>
            <a:r>
              <a:rPr lang="en-US" sz="4814" dirty="0">
                <a:solidFill>
                  <a:srgbClr val="000000"/>
                </a:solidFill>
                <a:latin typeface="Gill Sans" panose="020B0502020104020203" pitchFamily="34" charset="-79"/>
                <a:cs typeface="Gill Sans" panose="020B0502020104020203" pitchFamily="34" charset="-79"/>
              </a:rPr>
              <a:t>“something good happens”</a:t>
            </a:r>
          </a:p>
          <a:p>
            <a:endParaRPr lang="en-US" sz="5414" dirty="0">
              <a:solidFill>
                <a:srgbClr val="000000"/>
              </a:solidFill>
              <a:latin typeface="Gill Sans" panose="020B0502020104020203" pitchFamily="34" charset="-79"/>
              <a:cs typeface="Gill Sans" panose="020B0502020104020203" pitchFamily="34" charset="-79"/>
            </a:endParaRPr>
          </a:p>
          <a:p>
            <a:r>
              <a:rPr lang="en-US" sz="5414" dirty="0">
                <a:solidFill>
                  <a:srgbClr val="0000CC"/>
                </a:solidFill>
                <a:latin typeface="Gill Sans" panose="020B0502020104020203" pitchFamily="34" charset="-79"/>
                <a:cs typeface="Gill Sans" panose="020B0502020104020203" pitchFamily="34" charset="-79"/>
              </a:rPr>
              <a:t>What about performance?</a:t>
            </a:r>
            <a:r>
              <a:rPr lang="en-US" sz="5414" dirty="0">
                <a:solidFill>
                  <a:srgbClr val="000000"/>
                </a:solidFill>
                <a:latin typeface="Gill Sans" panose="020B0502020104020203" pitchFamily="34" charset="-79"/>
                <a:cs typeface="Gill Sans" panose="020B0502020104020203" pitchFamily="34" charset="-79"/>
              </a:rPr>
              <a:t> </a:t>
            </a:r>
          </a:p>
          <a:p>
            <a:pPr lvl="1"/>
            <a:r>
              <a:rPr lang="en-US" sz="4814" dirty="0">
                <a:solidFill>
                  <a:srgbClr val="000000"/>
                </a:solidFill>
                <a:latin typeface="Gill Sans" panose="020B0502020104020203" pitchFamily="34" charset="-79"/>
                <a:cs typeface="Gill Sans" panose="020B0502020104020203" pitchFamily="34" charset="-79"/>
              </a:rPr>
              <a:t>A very slow system is not necessarily useful</a:t>
            </a:r>
            <a:endParaRPr lang="en-US" sz="4814" dirty="0"/>
          </a:p>
        </p:txBody>
      </p:sp>
      <p:sp>
        <p:nvSpPr>
          <p:cNvPr id="5" name="Slide Number Placeholder 4">
            <a:extLst>
              <a:ext uri="{FF2B5EF4-FFF2-40B4-BE49-F238E27FC236}">
                <a16:creationId xmlns:a16="http://schemas.microsoft.com/office/drawing/2014/main" id="{6D289667-F439-AE14-B22A-C17804F892B3}"/>
              </a:ext>
            </a:extLst>
          </p:cNvPr>
          <p:cNvSpPr>
            <a:spLocks noGrp="1"/>
          </p:cNvSpPr>
          <p:nvPr>
            <p:ph type="sldNum" sz="quarter" idx="11"/>
          </p:nvPr>
        </p:nvSpPr>
        <p:spPr/>
        <p:txBody>
          <a:bodyPr/>
          <a:lstStyle/>
          <a:p>
            <a:fld id="{C0472E53-FBB8-8D44-B4E4-4C2022510A5A}" type="slidenum">
              <a:rPr lang="en-US" smtClean="0"/>
              <a:pPr/>
              <a:t>12</a:t>
            </a:fld>
            <a:endParaRPr lang="en-US"/>
          </a:p>
        </p:txBody>
      </p:sp>
      <p:sp>
        <p:nvSpPr>
          <p:cNvPr id="4" name="Footer Placeholder 3">
            <a:extLst>
              <a:ext uri="{FF2B5EF4-FFF2-40B4-BE49-F238E27FC236}">
                <a16:creationId xmlns:a16="http://schemas.microsoft.com/office/drawing/2014/main" id="{469BAE37-EE0E-1963-0E38-BA73081B58F1}"/>
              </a:ext>
            </a:extLst>
          </p:cNvPr>
          <p:cNvSpPr>
            <a:spLocks noGrp="1"/>
          </p:cNvSpPr>
          <p:nvPr>
            <p:ph type="ftr" sz="quarter" idx="10"/>
          </p:nvPr>
        </p:nvSpPr>
        <p:spPr/>
        <p:txBody>
          <a:bodyPr/>
          <a:lstStyle/>
          <a:p>
            <a:pPr>
              <a:defRPr/>
            </a:pPr>
            <a:r>
              <a:rPr lang="en-US"/>
              <a:t>Introduction.</a:t>
            </a:r>
            <a:endParaRPr lang="en-US" dirty="0"/>
          </a:p>
        </p:txBody>
      </p:sp>
    </p:spTree>
    <p:extLst>
      <p:ext uri="{BB962C8B-B14F-4D97-AF65-F5344CB8AC3E}">
        <p14:creationId xmlns:p14="http://schemas.microsoft.com/office/powerpoint/2010/main" val="1681104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56B3-3820-6BF5-5F84-331B4864551C}"/>
              </a:ext>
            </a:extLst>
          </p:cNvPr>
          <p:cNvSpPr>
            <a:spLocks noGrp="1"/>
          </p:cNvSpPr>
          <p:nvPr>
            <p:ph type="title"/>
          </p:nvPr>
        </p:nvSpPr>
        <p:spPr/>
        <p:txBody>
          <a:bodyPr/>
          <a:lstStyle/>
          <a:p>
            <a:r>
              <a:rPr lang="en-US" dirty="0"/>
              <a:t>Communication models for distributed systems</a:t>
            </a:r>
          </a:p>
        </p:txBody>
      </p:sp>
      <p:sp>
        <p:nvSpPr>
          <p:cNvPr id="3" name="Content Placeholder 2">
            <a:extLst>
              <a:ext uri="{FF2B5EF4-FFF2-40B4-BE49-F238E27FC236}">
                <a16:creationId xmlns:a16="http://schemas.microsoft.com/office/drawing/2014/main" id="{98EC21C4-D3C3-902A-61EC-F84B9ABE2FC7}"/>
              </a:ext>
            </a:extLst>
          </p:cNvPr>
          <p:cNvSpPr>
            <a:spLocks noGrp="1"/>
          </p:cNvSpPr>
          <p:nvPr>
            <p:ph sz="quarter" idx="1"/>
          </p:nvPr>
        </p:nvSpPr>
        <p:spPr>
          <a:xfrm>
            <a:off x="1219200" y="2427439"/>
            <a:ext cx="16778363" cy="9900012"/>
          </a:xfrm>
        </p:spPr>
        <p:txBody>
          <a:bodyPr/>
          <a:lstStyle/>
          <a:p>
            <a:pPr marL="0" indent="0">
              <a:spcBef>
                <a:spcPts val="602"/>
              </a:spcBef>
              <a:spcAft>
                <a:spcPts val="0"/>
              </a:spcAft>
              <a:buNone/>
            </a:pPr>
            <a:r>
              <a:rPr lang="el-GR" sz="4010" dirty="0">
                <a:solidFill>
                  <a:srgbClr val="000000"/>
                </a:solidFill>
                <a:latin typeface="Gill Sans" panose="020B0502020104020203" pitchFamily="34" charset="-79"/>
                <a:cs typeface="Gill Sans" panose="020B0502020104020203" pitchFamily="34" charset="-79"/>
              </a:rPr>
              <a:t>Δ </a:t>
            </a:r>
            <a:r>
              <a:rPr lang="en-US" sz="4010" dirty="0">
                <a:solidFill>
                  <a:srgbClr val="000000"/>
                </a:solidFill>
                <a:latin typeface="Gill Sans" panose="020B0502020104020203" pitchFamily="34" charset="-79"/>
                <a:cs typeface="Gill Sans" panose="020B0502020104020203" pitchFamily="34" charset="-79"/>
              </a:rPr>
              <a:t>= the time it takes to send a message between two processes </a:t>
            </a:r>
          </a:p>
          <a:p>
            <a:pPr>
              <a:spcBef>
                <a:spcPts val="602"/>
              </a:spcBef>
              <a:spcAft>
                <a:spcPts val="0"/>
              </a:spcAft>
            </a:pPr>
            <a:endParaRPr lang="en-US" sz="5414" dirty="0">
              <a:solidFill>
                <a:srgbClr val="000000"/>
              </a:solidFill>
              <a:latin typeface="Gill Sans" panose="020B0502020104020203" pitchFamily="34" charset="-79"/>
              <a:cs typeface="Gill Sans" panose="020B0502020104020203" pitchFamily="34" charset="-79"/>
            </a:endParaRPr>
          </a:p>
          <a:p>
            <a:pPr>
              <a:spcBef>
                <a:spcPts val="602"/>
              </a:spcBef>
              <a:spcAft>
                <a:spcPts val="0"/>
              </a:spcAft>
            </a:pPr>
            <a:r>
              <a:rPr lang="en-US" sz="5414" u="sng" dirty="0">
                <a:solidFill>
                  <a:srgbClr val="000000"/>
                </a:solidFill>
                <a:latin typeface="Gill Sans" panose="020B0502020104020203" pitchFamily="34" charset="-79"/>
                <a:cs typeface="Gill Sans" panose="020B0502020104020203" pitchFamily="34" charset="-79"/>
              </a:rPr>
              <a:t>Synchronous</a:t>
            </a:r>
            <a:endParaRPr lang="en-US" sz="5414" dirty="0">
              <a:solidFill>
                <a:srgbClr val="727CA3"/>
              </a:solidFill>
              <a:latin typeface="Noto Sans Symbols"/>
            </a:endParaRPr>
          </a:p>
          <a:p>
            <a:pPr marL="744807" lvl="1" indent="-286464">
              <a:spcBef>
                <a:spcPts val="501"/>
              </a:spcBef>
              <a:spcAft>
                <a:spcPts val="0"/>
              </a:spcAft>
              <a:buFont typeface="Arial" panose="020B0604020202020204" pitchFamily="34" charset="0"/>
              <a:buChar char="•"/>
            </a:pPr>
            <a:r>
              <a:rPr lang="el-GR" sz="5414" dirty="0">
                <a:solidFill>
                  <a:srgbClr val="464653"/>
                </a:solidFill>
                <a:latin typeface="Gill Sans" panose="020B0502020104020203" pitchFamily="34" charset="-79"/>
                <a:cs typeface="Gill Sans" panose="020B0502020104020203" pitchFamily="34" charset="-79"/>
              </a:rPr>
              <a:t>Δ  </a:t>
            </a:r>
            <a:r>
              <a:rPr lang="en-US" sz="5414" dirty="0">
                <a:solidFill>
                  <a:srgbClr val="464653"/>
                </a:solidFill>
                <a:latin typeface="Gill Sans" panose="020B0502020104020203" pitchFamily="34" charset="-79"/>
                <a:cs typeface="Gill Sans" panose="020B0502020104020203" pitchFamily="34" charset="-79"/>
              </a:rPr>
              <a:t>is known and fixed</a:t>
            </a:r>
            <a:endParaRPr lang="en-US" sz="5414" dirty="0">
              <a:solidFill>
                <a:srgbClr val="9FB8CD"/>
              </a:solidFill>
              <a:latin typeface="Noto Sans Symbols"/>
            </a:endParaRPr>
          </a:p>
          <a:p>
            <a:pPr>
              <a:spcBef>
                <a:spcPts val="602"/>
              </a:spcBef>
              <a:spcAft>
                <a:spcPts val="0"/>
              </a:spcAft>
            </a:pPr>
            <a:r>
              <a:rPr lang="en-US" sz="5414" u="sng" dirty="0">
                <a:solidFill>
                  <a:srgbClr val="000000"/>
                </a:solidFill>
                <a:latin typeface="Gill Sans" panose="020B0502020104020203" pitchFamily="34" charset="-79"/>
                <a:cs typeface="Gill Sans" panose="020B0502020104020203" pitchFamily="34" charset="-79"/>
              </a:rPr>
              <a:t>Asynchronous:</a:t>
            </a:r>
            <a:r>
              <a:rPr lang="en-US" sz="5414" dirty="0">
                <a:solidFill>
                  <a:srgbClr val="000000"/>
                </a:solidFill>
                <a:latin typeface="Gill Sans" panose="020B0502020104020203" pitchFamily="34" charset="-79"/>
                <a:cs typeface="Gill Sans" panose="020B0502020104020203" pitchFamily="34" charset="-79"/>
              </a:rPr>
              <a:t> </a:t>
            </a:r>
            <a:endParaRPr lang="en-US" sz="5414" dirty="0">
              <a:solidFill>
                <a:srgbClr val="727CA3"/>
              </a:solidFill>
              <a:latin typeface="Noto Sans Symbols"/>
            </a:endParaRPr>
          </a:p>
          <a:p>
            <a:pPr marL="744807" lvl="1" indent="-286464">
              <a:spcBef>
                <a:spcPts val="501"/>
              </a:spcBef>
              <a:spcAft>
                <a:spcPts val="0"/>
              </a:spcAft>
              <a:buFont typeface="Arial" panose="020B0604020202020204" pitchFamily="34" charset="0"/>
              <a:buChar char="•"/>
            </a:pPr>
            <a:r>
              <a:rPr lang="en-US" sz="5414" dirty="0">
                <a:solidFill>
                  <a:srgbClr val="464653"/>
                </a:solidFill>
                <a:latin typeface="Gill Sans" panose="020B0502020104020203" pitchFamily="34" charset="-79"/>
                <a:cs typeface="Gill Sans" panose="020B0502020104020203" pitchFamily="34" charset="-79"/>
              </a:rPr>
              <a:t>There is no bound for </a:t>
            </a:r>
            <a:r>
              <a:rPr lang="el-GR" sz="5414" dirty="0">
                <a:solidFill>
                  <a:srgbClr val="464653"/>
                </a:solidFill>
                <a:latin typeface="Gill Sans" panose="020B0502020104020203" pitchFamily="34" charset="-79"/>
                <a:cs typeface="Gill Sans" panose="020B0502020104020203" pitchFamily="34" charset="-79"/>
              </a:rPr>
              <a:t>Δ</a:t>
            </a:r>
            <a:endParaRPr lang="el-GR" sz="5414" dirty="0">
              <a:solidFill>
                <a:srgbClr val="9FB8CD"/>
              </a:solidFill>
              <a:latin typeface="Noto Sans Symbols"/>
            </a:endParaRPr>
          </a:p>
          <a:p>
            <a:pPr>
              <a:spcBef>
                <a:spcPts val="602"/>
              </a:spcBef>
              <a:spcAft>
                <a:spcPts val="0"/>
              </a:spcAft>
            </a:pPr>
            <a:r>
              <a:rPr lang="en-US" sz="5414" u="sng" dirty="0">
                <a:solidFill>
                  <a:srgbClr val="000000"/>
                </a:solidFill>
                <a:latin typeface="Gill Sans" panose="020B0502020104020203" pitchFamily="34" charset="-79"/>
                <a:cs typeface="Gill Sans" panose="020B0502020104020203" pitchFamily="34" charset="-79"/>
              </a:rPr>
              <a:t>Partially synchronous</a:t>
            </a:r>
            <a:r>
              <a:rPr lang="en-US" sz="5414" dirty="0">
                <a:solidFill>
                  <a:srgbClr val="000000"/>
                </a:solidFill>
                <a:latin typeface="Gill Sans" panose="020B0502020104020203" pitchFamily="34" charset="-79"/>
                <a:cs typeface="Gill Sans" panose="020B0502020104020203" pitchFamily="34" charset="-79"/>
              </a:rPr>
              <a:t>: </a:t>
            </a:r>
            <a:endParaRPr lang="en-US" sz="5414" dirty="0">
              <a:solidFill>
                <a:srgbClr val="727CA3"/>
              </a:solidFill>
              <a:latin typeface="Noto Sans Symbols"/>
            </a:endParaRPr>
          </a:p>
          <a:p>
            <a:pPr marL="744807" lvl="1" indent="-286464">
              <a:spcBef>
                <a:spcPts val="501"/>
              </a:spcBef>
              <a:spcAft>
                <a:spcPts val="0"/>
              </a:spcAft>
              <a:buFont typeface="Arial" panose="020B0604020202020204" pitchFamily="34" charset="0"/>
              <a:buChar char="•"/>
            </a:pPr>
            <a:r>
              <a:rPr lang="en-US" sz="5414" dirty="0">
                <a:solidFill>
                  <a:srgbClr val="464653"/>
                </a:solidFill>
                <a:latin typeface="Gill Sans" panose="020B0502020104020203" pitchFamily="34" charset="-79"/>
                <a:cs typeface="Gill Sans" panose="020B0502020104020203" pitchFamily="34" charset="-79"/>
              </a:rPr>
              <a:t>Variant 1: There is a bound for </a:t>
            </a:r>
            <a:r>
              <a:rPr lang="el-GR" sz="5414" dirty="0">
                <a:solidFill>
                  <a:srgbClr val="464653"/>
                </a:solidFill>
                <a:latin typeface="Gill Sans" panose="020B0502020104020203" pitchFamily="34" charset="-79"/>
                <a:cs typeface="Gill Sans" panose="020B0502020104020203" pitchFamily="34" charset="-79"/>
              </a:rPr>
              <a:t>Δ </a:t>
            </a:r>
            <a:r>
              <a:rPr lang="en-US" sz="5414" dirty="0">
                <a:solidFill>
                  <a:srgbClr val="464653"/>
                </a:solidFill>
                <a:latin typeface="Gill Sans" panose="020B0502020104020203" pitchFamily="34" charset="-79"/>
                <a:cs typeface="Gill Sans" panose="020B0502020104020203" pitchFamily="34" charset="-79"/>
              </a:rPr>
              <a:t>but it it not known</a:t>
            </a:r>
            <a:endParaRPr lang="en-US" sz="5414" dirty="0">
              <a:solidFill>
                <a:srgbClr val="9FB8CD"/>
              </a:solidFill>
              <a:latin typeface="Noto Sans Symbols"/>
            </a:endParaRPr>
          </a:p>
          <a:p>
            <a:pPr marL="744807" lvl="1" indent="-286464">
              <a:spcBef>
                <a:spcPts val="501"/>
              </a:spcBef>
              <a:spcAft>
                <a:spcPts val="0"/>
              </a:spcAft>
              <a:buFont typeface="Arial" panose="020B0604020202020204" pitchFamily="34" charset="0"/>
              <a:buChar char="•"/>
            </a:pPr>
            <a:r>
              <a:rPr lang="en-US" sz="5414" dirty="0">
                <a:solidFill>
                  <a:srgbClr val="464653"/>
                </a:solidFill>
                <a:latin typeface="Gill Sans" panose="020B0502020104020203" pitchFamily="34" charset="-79"/>
                <a:cs typeface="Gill Sans" panose="020B0502020104020203" pitchFamily="34" charset="-79"/>
              </a:rPr>
              <a:t>Variant 2: Bound for </a:t>
            </a:r>
            <a:r>
              <a:rPr lang="el-GR" sz="5414" dirty="0">
                <a:solidFill>
                  <a:srgbClr val="464653"/>
                </a:solidFill>
                <a:latin typeface="Gill Sans" panose="020B0502020104020203" pitchFamily="34" charset="-79"/>
                <a:cs typeface="Gill Sans" panose="020B0502020104020203" pitchFamily="34" charset="-79"/>
              </a:rPr>
              <a:t>Δ </a:t>
            </a:r>
            <a:r>
              <a:rPr lang="en-US" sz="5414" dirty="0">
                <a:solidFill>
                  <a:srgbClr val="464653"/>
                </a:solidFill>
                <a:latin typeface="Gill Sans" panose="020B0502020104020203" pitchFamily="34" charset="-79"/>
                <a:cs typeface="Gill Sans" panose="020B0502020104020203" pitchFamily="34" charset="-79"/>
              </a:rPr>
              <a:t>is known and holds after a time T </a:t>
            </a:r>
            <a:br>
              <a:rPr lang="el-GR" sz="5414" dirty="0"/>
            </a:br>
            <a:endParaRPr lang="en-US" sz="5414" dirty="0"/>
          </a:p>
        </p:txBody>
      </p:sp>
      <p:sp>
        <p:nvSpPr>
          <p:cNvPr id="6" name="TextBox 5">
            <a:extLst>
              <a:ext uri="{FF2B5EF4-FFF2-40B4-BE49-F238E27FC236}">
                <a16:creationId xmlns:a16="http://schemas.microsoft.com/office/drawing/2014/main" id="{93CEFB22-99EB-0561-6514-DAC182D36F18}"/>
              </a:ext>
            </a:extLst>
          </p:cNvPr>
          <p:cNvSpPr txBox="1"/>
          <p:nvPr/>
        </p:nvSpPr>
        <p:spPr>
          <a:xfrm>
            <a:off x="9518386" y="4017291"/>
            <a:ext cx="11355232" cy="831837"/>
          </a:xfrm>
          <a:prstGeom prst="rect">
            <a:avLst/>
          </a:prstGeom>
          <a:noFill/>
        </p:spPr>
        <p:txBody>
          <a:bodyPr wrap="none" rtlCol="0">
            <a:spAutoFit/>
          </a:bodyPr>
          <a:lstStyle/>
          <a:p>
            <a:r>
              <a:rPr lang="en-US" sz="4804" dirty="0">
                <a:solidFill>
                  <a:srgbClr val="0000CC"/>
                </a:solidFill>
              </a:rPr>
              <a:t>Easier to design systems but not realistic</a:t>
            </a:r>
          </a:p>
        </p:txBody>
      </p:sp>
      <p:sp>
        <p:nvSpPr>
          <p:cNvPr id="7" name="TextBox 6">
            <a:extLst>
              <a:ext uri="{FF2B5EF4-FFF2-40B4-BE49-F238E27FC236}">
                <a16:creationId xmlns:a16="http://schemas.microsoft.com/office/drawing/2014/main" id="{9123226C-57ED-6E01-1CF0-952C4320E43A}"/>
              </a:ext>
            </a:extLst>
          </p:cNvPr>
          <p:cNvSpPr txBox="1"/>
          <p:nvPr/>
        </p:nvSpPr>
        <p:spPr>
          <a:xfrm>
            <a:off x="9518386" y="6061974"/>
            <a:ext cx="12995956" cy="831837"/>
          </a:xfrm>
          <a:prstGeom prst="rect">
            <a:avLst/>
          </a:prstGeom>
          <a:noFill/>
        </p:spPr>
        <p:txBody>
          <a:bodyPr wrap="none" rtlCol="0">
            <a:spAutoFit/>
          </a:bodyPr>
          <a:lstStyle/>
          <a:p>
            <a:r>
              <a:rPr lang="en-US" sz="4804" dirty="0">
                <a:solidFill>
                  <a:srgbClr val="0000CC"/>
                </a:solidFill>
              </a:rPr>
              <a:t>More realistic, but we have impossibility results</a:t>
            </a:r>
          </a:p>
        </p:txBody>
      </p:sp>
      <p:sp>
        <p:nvSpPr>
          <p:cNvPr id="8" name="TextBox 7">
            <a:extLst>
              <a:ext uri="{FF2B5EF4-FFF2-40B4-BE49-F238E27FC236}">
                <a16:creationId xmlns:a16="http://schemas.microsoft.com/office/drawing/2014/main" id="{A088EE59-AB79-AC09-98B5-13588B6BFA3F}"/>
              </a:ext>
            </a:extLst>
          </p:cNvPr>
          <p:cNvSpPr txBox="1"/>
          <p:nvPr/>
        </p:nvSpPr>
        <p:spPr>
          <a:xfrm>
            <a:off x="9515926" y="7690739"/>
            <a:ext cx="9054039" cy="831837"/>
          </a:xfrm>
          <a:prstGeom prst="rect">
            <a:avLst/>
          </a:prstGeom>
          <a:noFill/>
        </p:spPr>
        <p:txBody>
          <a:bodyPr wrap="none" rtlCol="0">
            <a:spAutoFit/>
          </a:bodyPr>
          <a:lstStyle/>
          <a:p>
            <a:r>
              <a:rPr lang="en-US" sz="4804" dirty="0">
                <a:solidFill>
                  <a:srgbClr val="0000CC"/>
                </a:solidFill>
              </a:rPr>
              <a:t>Compromise between the above</a:t>
            </a:r>
          </a:p>
        </p:txBody>
      </p:sp>
      <p:sp>
        <p:nvSpPr>
          <p:cNvPr id="9" name="Slide Number Placeholder 8">
            <a:extLst>
              <a:ext uri="{FF2B5EF4-FFF2-40B4-BE49-F238E27FC236}">
                <a16:creationId xmlns:a16="http://schemas.microsoft.com/office/drawing/2014/main" id="{FED7B658-55F8-4E9F-DD56-7710C5064B80}"/>
              </a:ext>
            </a:extLst>
          </p:cNvPr>
          <p:cNvSpPr>
            <a:spLocks noGrp="1"/>
          </p:cNvSpPr>
          <p:nvPr>
            <p:ph type="sldNum" sz="quarter" idx="11"/>
          </p:nvPr>
        </p:nvSpPr>
        <p:spPr/>
        <p:txBody>
          <a:bodyPr/>
          <a:lstStyle/>
          <a:p>
            <a:fld id="{C0472E53-FBB8-8D44-B4E4-4C2022510A5A}" type="slidenum">
              <a:rPr lang="en-US" smtClean="0"/>
              <a:pPr/>
              <a:t>13</a:t>
            </a:fld>
            <a:endParaRPr lang="en-US"/>
          </a:p>
        </p:txBody>
      </p:sp>
      <p:sp>
        <p:nvSpPr>
          <p:cNvPr id="4" name="Footer Placeholder 3">
            <a:extLst>
              <a:ext uri="{FF2B5EF4-FFF2-40B4-BE49-F238E27FC236}">
                <a16:creationId xmlns:a16="http://schemas.microsoft.com/office/drawing/2014/main" id="{CA7FCDDB-E71C-1AE3-2A85-1107257DFE36}"/>
              </a:ext>
            </a:extLst>
          </p:cNvPr>
          <p:cNvSpPr>
            <a:spLocks noGrp="1"/>
          </p:cNvSpPr>
          <p:nvPr>
            <p:ph type="ftr" sz="quarter" idx="10"/>
          </p:nvPr>
        </p:nvSpPr>
        <p:spPr/>
        <p:txBody>
          <a:bodyPr/>
          <a:lstStyle/>
          <a:p>
            <a:pPr>
              <a:defRPr/>
            </a:pPr>
            <a:r>
              <a:rPr lang="en-US"/>
              <a:t>Introduction.</a:t>
            </a:r>
            <a:endParaRPr lang="en-US" dirty="0"/>
          </a:p>
        </p:txBody>
      </p:sp>
    </p:spTree>
    <p:extLst>
      <p:ext uri="{BB962C8B-B14F-4D97-AF65-F5344CB8AC3E}">
        <p14:creationId xmlns:p14="http://schemas.microsoft.com/office/powerpoint/2010/main" val="237685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FB527-A518-D803-7B09-39EB4F481057}"/>
              </a:ext>
            </a:extLst>
          </p:cNvPr>
          <p:cNvSpPr>
            <a:spLocks noGrp="1"/>
          </p:cNvSpPr>
          <p:nvPr>
            <p:ph type="title"/>
          </p:nvPr>
        </p:nvSpPr>
        <p:spPr/>
        <p:txBody>
          <a:bodyPr/>
          <a:lstStyle/>
          <a:p>
            <a:r>
              <a:rPr lang="en-US" dirty="0"/>
              <a:t>Building blocks for distributed systems</a:t>
            </a:r>
          </a:p>
        </p:txBody>
      </p:sp>
      <p:sp>
        <p:nvSpPr>
          <p:cNvPr id="3" name="Content Placeholder 2">
            <a:extLst>
              <a:ext uri="{FF2B5EF4-FFF2-40B4-BE49-F238E27FC236}">
                <a16:creationId xmlns:a16="http://schemas.microsoft.com/office/drawing/2014/main" id="{5BDDD278-B3FA-B91E-87EB-39AE3AB0CE01}"/>
              </a:ext>
            </a:extLst>
          </p:cNvPr>
          <p:cNvSpPr>
            <a:spLocks noGrp="1"/>
          </p:cNvSpPr>
          <p:nvPr>
            <p:ph sz="quarter" idx="1"/>
          </p:nvPr>
        </p:nvSpPr>
        <p:spPr>
          <a:xfrm>
            <a:off x="1219201" y="2427439"/>
            <a:ext cx="13646414" cy="9900012"/>
          </a:xfrm>
        </p:spPr>
        <p:txBody>
          <a:bodyPr/>
          <a:lstStyle/>
          <a:p>
            <a:r>
              <a:rPr lang="en-US" dirty="0"/>
              <a:t>How to order events</a:t>
            </a:r>
          </a:p>
          <a:p>
            <a:pPr lvl="1"/>
            <a:r>
              <a:rPr lang="en-US" dirty="0" err="1"/>
              <a:t>Lamport</a:t>
            </a:r>
            <a:r>
              <a:rPr lang="en-US" dirty="0"/>
              <a:t> and vector clocks</a:t>
            </a:r>
          </a:p>
          <a:p>
            <a:r>
              <a:rPr lang="en-US" dirty="0"/>
              <a:t>How to obtain a global snapshot of the system</a:t>
            </a:r>
          </a:p>
          <a:p>
            <a:pPr lvl="1"/>
            <a:r>
              <a:rPr lang="en-US" dirty="0" err="1"/>
              <a:t>Chandi-Lamport</a:t>
            </a:r>
            <a:endParaRPr lang="en-US" dirty="0"/>
          </a:p>
          <a:p>
            <a:r>
              <a:rPr lang="en-US" dirty="0"/>
              <a:t>How to coordinate </a:t>
            </a:r>
          </a:p>
          <a:p>
            <a:pPr lvl="1"/>
            <a:r>
              <a:rPr lang="en-US" dirty="0"/>
              <a:t>Consensus/agreement: </a:t>
            </a:r>
            <a:r>
              <a:rPr lang="en-US" dirty="0" err="1"/>
              <a:t>Paxos</a:t>
            </a:r>
            <a:r>
              <a:rPr lang="en-US" dirty="0"/>
              <a:t>, Raft, PBFT</a:t>
            </a:r>
          </a:p>
          <a:p>
            <a:pPr lvl="1"/>
            <a:r>
              <a:rPr lang="en-US" dirty="0"/>
              <a:t>Distributed transactions: 2PC, 3PC</a:t>
            </a:r>
          </a:p>
          <a:p>
            <a:pPr lvl="1"/>
            <a:r>
              <a:rPr lang="en-US" dirty="0"/>
              <a:t>Leader election: algorithms require or are more efficient if a leader coordinates the protocol</a:t>
            </a:r>
          </a:p>
          <a:p>
            <a:r>
              <a:rPr lang="en-US" dirty="0"/>
              <a:t>How to implement a distributed service</a:t>
            </a:r>
          </a:p>
          <a:p>
            <a:pPr lvl="1"/>
            <a:r>
              <a:rPr lang="en-US" dirty="0"/>
              <a:t>State-machine replication approach</a:t>
            </a:r>
          </a:p>
        </p:txBody>
      </p:sp>
      <p:sp>
        <p:nvSpPr>
          <p:cNvPr id="5" name="Slide Number Placeholder 4">
            <a:extLst>
              <a:ext uri="{FF2B5EF4-FFF2-40B4-BE49-F238E27FC236}">
                <a16:creationId xmlns:a16="http://schemas.microsoft.com/office/drawing/2014/main" id="{463083BD-6CFF-C95F-886C-CEC1C16E3A00}"/>
              </a:ext>
            </a:extLst>
          </p:cNvPr>
          <p:cNvSpPr>
            <a:spLocks noGrp="1"/>
          </p:cNvSpPr>
          <p:nvPr>
            <p:ph type="sldNum" sz="quarter" idx="11"/>
          </p:nvPr>
        </p:nvSpPr>
        <p:spPr/>
        <p:txBody>
          <a:bodyPr/>
          <a:lstStyle/>
          <a:p>
            <a:fld id="{C0472E53-FBB8-8D44-B4E4-4C2022510A5A}" type="slidenum">
              <a:rPr lang="en-US" smtClean="0"/>
              <a:pPr/>
              <a:t>14</a:t>
            </a:fld>
            <a:endParaRPr lang="en-US"/>
          </a:p>
        </p:txBody>
      </p:sp>
      <p:sp>
        <p:nvSpPr>
          <p:cNvPr id="9" name="Content Placeholder 2">
            <a:extLst>
              <a:ext uri="{FF2B5EF4-FFF2-40B4-BE49-F238E27FC236}">
                <a16:creationId xmlns:a16="http://schemas.microsoft.com/office/drawing/2014/main" id="{BAB2A2CC-4DDE-1EC7-6469-82A1E8A4C673}"/>
              </a:ext>
            </a:extLst>
          </p:cNvPr>
          <p:cNvSpPr txBox="1">
            <a:spLocks/>
          </p:cNvSpPr>
          <p:nvPr/>
        </p:nvSpPr>
        <p:spPr bwMode="auto">
          <a:xfrm>
            <a:off x="16698950" y="4184386"/>
            <a:ext cx="5958341" cy="4506950"/>
          </a:xfrm>
          <a:prstGeom prst="rect">
            <a:avLst/>
          </a:prstGeom>
          <a:solidFill>
            <a:schemeClr val="bg2"/>
          </a:solid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667" tIns="45833" rIns="91667" bIns="45833" numCol="1" anchor="t" anchorCtr="0" compatLnSpc="1">
            <a:prstTxWarp prst="textNoShape">
              <a:avLst/>
            </a:prstTxWarp>
          </a:bodyPr>
          <a:lstStyle>
            <a:lvl1pPr marL="544762" indent="-544762" algn="l" rtl="0" eaLnBrk="1" fontAlgn="base" hangingPunct="1">
              <a:spcBef>
                <a:spcPts val="1197"/>
              </a:spcBef>
              <a:spcAft>
                <a:spcPct val="0"/>
              </a:spcAft>
              <a:buClr>
                <a:schemeClr val="accent1"/>
              </a:buClr>
              <a:buSzPct val="76000"/>
              <a:buFont typeface="Wingdings 3" charset="0"/>
              <a:buChar char=""/>
              <a:defRPr sz="5187" kern="1200">
                <a:solidFill>
                  <a:schemeClr val="tx1"/>
                </a:solidFill>
                <a:latin typeface="+mn-lt"/>
                <a:ea typeface="ＭＳ Ｐゴシック" charset="0"/>
                <a:cs typeface="ＭＳ Ｐゴシック" charset="0"/>
              </a:defRPr>
            </a:lvl1pPr>
            <a:lvl2pPr marL="1092692" indent="-544762" algn="l" rtl="0" eaLnBrk="1" fontAlgn="base" hangingPunct="1">
              <a:spcBef>
                <a:spcPts val="998"/>
              </a:spcBef>
              <a:spcAft>
                <a:spcPct val="0"/>
              </a:spcAft>
              <a:buClr>
                <a:schemeClr val="accent2"/>
              </a:buClr>
              <a:buSzPct val="76000"/>
              <a:buFont typeface="Wingdings 3" charset="0"/>
              <a:buChar char=""/>
              <a:defRPr sz="4589" kern="1200">
                <a:solidFill>
                  <a:schemeClr val="tx2"/>
                </a:solidFill>
                <a:latin typeface="+mn-lt"/>
                <a:ea typeface="ＭＳ Ｐゴシック" charset="0"/>
                <a:cs typeface="+mn-cs"/>
              </a:defRPr>
            </a:lvl2pPr>
            <a:lvl3pPr marL="1640621" indent="-456080" algn="l" rtl="0" eaLnBrk="1" fontAlgn="base" hangingPunct="1">
              <a:spcBef>
                <a:spcPts val="998"/>
              </a:spcBef>
              <a:spcAft>
                <a:spcPct val="0"/>
              </a:spcAft>
              <a:buClr>
                <a:srgbClr val="BCBCBC"/>
              </a:buClr>
              <a:buSzPct val="76000"/>
              <a:buFont typeface="Wingdings 3" charset="0"/>
              <a:buChar char=""/>
              <a:defRPr sz="3990" kern="1200">
                <a:solidFill>
                  <a:schemeClr val="tx1"/>
                </a:solidFill>
                <a:latin typeface="+mn-lt"/>
                <a:ea typeface="ＭＳ Ｐゴシック" charset="0"/>
                <a:cs typeface="+mn-cs"/>
              </a:defRPr>
            </a:lvl3pPr>
            <a:lvl4pPr marL="2188551" indent="-456080" algn="l" rtl="0" eaLnBrk="1" fontAlgn="base" hangingPunct="1">
              <a:spcBef>
                <a:spcPts val="798"/>
              </a:spcBef>
              <a:spcAft>
                <a:spcPct val="0"/>
              </a:spcAft>
              <a:buClr>
                <a:srgbClr val="8BA2B4"/>
              </a:buClr>
              <a:buSzPct val="70000"/>
              <a:buFont typeface="Wingdings" charset="0"/>
              <a:buChar char=""/>
              <a:defRPr kern="1200">
                <a:solidFill>
                  <a:schemeClr val="tx1"/>
                </a:solidFill>
                <a:latin typeface="+mn-lt"/>
                <a:ea typeface="ＭＳ Ｐゴシック" charset="0"/>
                <a:cs typeface="+mn-cs"/>
              </a:defRPr>
            </a:lvl4pPr>
            <a:lvl5pPr marL="2736479" indent="-456080" algn="l" rtl="0" eaLnBrk="1" fontAlgn="base" hangingPunct="1">
              <a:spcBef>
                <a:spcPts val="599"/>
              </a:spcBef>
              <a:spcAft>
                <a:spcPct val="0"/>
              </a:spcAft>
              <a:buClr>
                <a:schemeClr val="accent2"/>
              </a:buClr>
              <a:buSzPct val="70000"/>
              <a:buFont typeface="Wingdings" charset="0"/>
              <a:buChar char=""/>
              <a:defRPr sz="3192" kern="1200">
                <a:solidFill>
                  <a:schemeClr val="tx1"/>
                </a:solidFill>
                <a:latin typeface="+mn-lt"/>
                <a:ea typeface="ＭＳ Ｐゴシック" charset="0"/>
                <a:cs typeface="+mn-cs"/>
              </a:defRPr>
            </a:lvl5pPr>
            <a:lvl6pPr marL="3283775" indent="-364864" algn="l" rtl="0" eaLnBrk="1" latinLnBrk="0" hangingPunct="1">
              <a:spcBef>
                <a:spcPts val="599"/>
              </a:spcBef>
              <a:buClr>
                <a:srgbClr val="9FB8CD">
                  <a:shade val="75000"/>
                </a:srgbClr>
              </a:buClr>
              <a:buSzPct val="75000"/>
              <a:buFont typeface="Wingdings 3"/>
              <a:buChar char=""/>
              <a:defRPr kumimoji="0" lang="en-US" sz="3192" kern="1200" smtClean="0">
                <a:solidFill>
                  <a:schemeClr val="tx1"/>
                </a:solidFill>
                <a:latin typeface="+mn-lt"/>
                <a:ea typeface="+mn-ea"/>
                <a:cs typeface="+mn-cs"/>
              </a:defRPr>
            </a:lvl6pPr>
            <a:lvl7pPr marL="3648639" indent="-364864" algn="l" rtl="0" eaLnBrk="1" latinLnBrk="0" hangingPunct="1">
              <a:spcBef>
                <a:spcPts val="599"/>
              </a:spcBef>
              <a:buClr>
                <a:srgbClr val="727CA3">
                  <a:shade val="75000"/>
                </a:srgbClr>
              </a:buClr>
              <a:buSzPct val="75000"/>
              <a:buFont typeface="Wingdings 3"/>
              <a:buChar char=""/>
              <a:defRPr kumimoji="0" lang="en-US" sz="2793" kern="1200" smtClean="0">
                <a:solidFill>
                  <a:schemeClr val="tx1"/>
                </a:solidFill>
                <a:latin typeface="+mn-lt"/>
                <a:ea typeface="+mn-ea"/>
                <a:cs typeface="+mn-cs"/>
              </a:defRPr>
            </a:lvl7pPr>
            <a:lvl8pPr marL="4013503" indent="-364864" algn="l" rtl="0" eaLnBrk="1" latinLnBrk="0" hangingPunct="1">
              <a:spcBef>
                <a:spcPts val="599"/>
              </a:spcBef>
              <a:buClr>
                <a:prstClr val="white">
                  <a:shade val="50000"/>
                </a:prstClr>
              </a:buClr>
              <a:buSzPct val="75000"/>
              <a:buFont typeface="Wingdings 3"/>
              <a:buChar char=""/>
              <a:defRPr kumimoji="0" lang="en-US" sz="2793" kern="1200" smtClean="0">
                <a:solidFill>
                  <a:schemeClr val="tx1"/>
                </a:solidFill>
                <a:latin typeface="+mn-lt"/>
                <a:ea typeface="+mn-ea"/>
                <a:cs typeface="+mn-cs"/>
              </a:defRPr>
            </a:lvl8pPr>
            <a:lvl9pPr marL="4378367" indent="-364864" algn="l" rtl="0" eaLnBrk="1" latinLnBrk="0" hangingPunct="1">
              <a:spcBef>
                <a:spcPts val="599"/>
              </a:spcBef>
              <a:buClr>
                <a:srgbClr val="9FB8CD"/>
              </a:buClr>
              <a:buSzPct val="75000"/>
              <a:buFont typeface="Wingdings 3"/>
              <a:buChar char=""/>
              <a:defRPr kumimoji="0" lang="en-US" sz="2394" kern="1200" smtClean="0">
                <a:solidFill>
                  <a:schemeClr val="tx1"/>
                </a:solidFill>
                <a:latin typeface="+mn-lt"/>
                <a:ea typeface="+mn-ea"/>
                <a:cs typeface="+mn-cs"/>
              </a:defRPr>
            </a:lvl9pPr>
          </a:lstStyle>
          <a:p>
            <a:pPr marL="0" indent="0">
              <a:buNone/>
            </a:pPr>
            <a:r>
              <a:rPr lang="en-US" sz="5200" dirty="0"/>
              <a:t>Solutions designed for different models</a:t>
            </a:r>
          </a:p>
          <a:p>
            <a:pPr lvl="1"/>
            <a:r>
              <a:rPr lang="en-US" sz="4600" dirty="0"/>
              <a:t>failure</a:t>
            </a:r>
          </a:p>
          <a:p>
            <a:pPr lvl="1"/>
            <a:r>
              <a:rPr lang="en-US" sz="4600" dirty="0"/>
              <a:t>communication</a:t>
            </a:r>
          </a:p>
          <a:p>
            <a:pPr lvl="1"/>
            <a:r>
              <a:rPr lang="en-US" sz="4600" dirty="0"/>
              <a:t>security</a:t>
            </a:r>
          </a:p>
        </p:txBody>
      </p:sp>
      <p:sp>
        <p:nvSpPr>
          <p:cNvPr id="4" name="Footer Placeholder 3">
            <a:extLst>
              <a:ext uri="{FF2B5EF4-FFF2-40B4-BE49-F238E27FC236}">
                <a16:creationId xmlns:a16="http://schemas.microsoft.com/office/drawing/2014/main" id="{BF8D19B9-AFBA-6C09-0834-4E46F36CECF0}"/>
              </a:ext>
            </a:extLst>
          </p:cNvPr>
          <p:cNvSpPr>
            <a:spLocks noGrp="1"/>
          </p:cNvSpPr>
          <p:nvPr>
            <p:ph type="ftr" sz="quarter" idx="10"/>
          </p:nvPr>
        </p:nvSpPr>
        <p:spPr/>
        <p:txBody>
          <a:bodyPr/>
          <a:lstStyle/>
          <a:p>
            <a:pPr>
              <a:defRPr/>
            </a:pPr>
            <a:r>
              <a:rPr lang="en-US"/>
              <a:t>Introduction.</a:t>
            </a:r>
            <a:endParaRPr lang="en-US" dirty="0"/>
          </a:p>
        </p:txBody>
      </p:sp>
    </p:spTree>
    <p:extLst>
      <p:ext uri="{BB962C8B-B14F-4D97-AF65-F5344CB8AC3E}">
        <p14:creationId xmlns:p14="http://schemas.microsoft.com/office/powerpoint/2010/main" val="2987988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AC528-92E9-15B6-0AD3-61C45A5E04FE}"/>
              </a:ext>
            </a:extLst>
          </p:cNvPr>
          <p:cNvSpPr>
            <a:spLocks noGrp="1"/>
          </p:cNvSpPr>
          <p:nvPr>
            <p:ph type="title"/>
          </p:nvPr>
        </p:nvSpPr>
        <p:spPr/>
        <p:txBody>
          <a:bodyPr/>
          <a:lstStyle/>
          <a:p>
            <a:r>
              <a:rPr lang="en-US" dirty="0"/>
              <a:t>When things go wrong</a:t>
            </a:r>
          </a:p>
        </p:txBody>
      </p:sp>
      <p:sp>
        <p:nvSpPr>
          <p:cNvPr id="3" name="Content Placeholder 2">
            <a:extLst>
              <a:ext uri="{FF2B5EF4-FFF2-40B4-BE49-F238E27FC236}">
                <a16:creationId xmlns:a16="http://schemas.microsoft.com/office/drawing/2014/main" id="{A726FEBE-EDA4-F444-8395-3166F9076A69}"/>
              </a:ext>
            </a:extLst>
          </p:cNvPr>
          <p:cNvSpPr>
            <a:spLocks noGrp="1"/>
          </p:cNvSpPr>
          <p:nvPr>
            <p:ph sz="quarter" idx="1"/>
          </p:nvPr>
        </p:nvSpPr>
        <p:spPr/>
        <p:txBody>
          <a:bodyPr/>
          <a:lstStyle/>
          <a:p>
            <a:r>
              <a:rPr lang="en-US" dirty="0"/>
              <a:t>Designing and implementing distributed systems that are correct is a very challenging task</a:t>
            </a:r>
          </a:p>
          <a:p>
            <a:endParaRPr lang="en-US" dirty="0"/>
          </a:p>
          <a:p>
            <a:r>
              <a:rPr lang="en-US" dirty="0"/>
              <a:t>Consequences can be very significant</a:t>
            </a:r>
          </a:p>
          <a:p>
            <a:pPr lvl="1"/>
            <a:r>
              <a:rPr lang="en-US" dirty="0"/>
              <a:t>Data loss</a:t>
            </a:r>
          </a:p>
          <a:p>
            <a:pPr lvl="1"/>
            <a:r>
              <a:rPr lang="en-US" dirty="0"/>
              <a:t>Security vulnerabilities</a:t>
            </a:r>
          </a:p>
          <a:p>
            <a:pPr lvl="1"/>
            <a:r>
              <a:rPr lang="en-US" dirty="0"/>
              <a:t>Service unavailability</a:t>
            </a:r>
          </a:p>
          <a:p>
            <a:pPr lvl="1"/>
            <a:r>
              <a:rPr lang="en-US" dirty="0"/>
              <a:t>Performance degradation</a:t>
            </a:r>
          </a:p>
          <a:p>
            <a:endParaRPr lang="en-US" dirty="0"/>
          </a:p>
          <a:p>
            <a:endParaRPr lang="en-US" dirty="0"/>
          </a:p>
        </p:txBody>
      </p:sp>
      <p:sp>
        <p:nvSpPr>
          <p:cNvPr id="4" name="Footer Placeholder 3">
            <a:extLst>
              <a:ext uri="{FF2B5EF4-FFF2-40B4-BE49-F238E27FC236}">
                <a16:creationId xmlns:a16="http://schemas.microsoft.com/office/drawing/2014/main" id="{B5A6E65B-6884-1A64-6405-DEE496CD9D68}"/>
              </a:ext>
            </a:extLst>
          </p:cNvPr>
          <p:cNvSpPr>
            <a:spLocks noGrp="1"/>
          </p:cNvSpPr>
          <p:nvPr>
            <p:ph type="ftr" sz="quarter" idx="10"/>
          </p:nvPr>
        </p:nvSpPr>
        <p:spPr/>
        <p:txBody>
          <a:bodyPr/>
          <a:lstStyle/>
          <a:p>
            <a:pPr>
              <a:defRPr/>
            </a:pPr>
            <a:r>
              <a:rPr lang="en-US"/>
              <a:t>Introduction.</a:t>
            </a:r>
            <a:endParaRPr lang="en-US" dirty="0"/>
          </a:p>
        </p:txBody>
      </p:sp>
      <p:sp>
        <p:nvSpPr>
          <p:cNvPr id="5" name="Slide Number Placeholder 4">
            <a:extLst>
              <a:ext uri="{FF2B5EF4-FFF2-40B4-BE49-F238E27FC236}">
                <a16:creationId xmlns:a16="http://schemas.microsoft.com/office/drawing/2014/main" id="{6AAFFD03-7E00-227A-7B49-6EF4E53C1ADF}"/>
              </a:ext>
            </a:extLst>
          </p:cNvPr>
          <p:cNvSpPr>
            <a:spLocks noGrp="1"/>
          </p:cNvSpPr>
          <p:nvPr>
            <p:ph type="sldNum" sz="quarter" idx="11"/>
          </p:nvPr>
        </p:nvSpPr>
        <p:spPr/>
        <p:txBody>
          <a:bodyPr/>
          <a:lstStyle/>
          <a:p>
            <a:fld id="{C0472E53-FBB8-8D44-B4E4-4C2022510A5A}" type="slidenum">
              <a:rPr lang="en-US" smtClean="0"/>
              <a:pPr/>
              <a:t>15</a:t>
            </a:fld>
            <a:endParaRPr lang="en-US"/>
          </a:p>
        </p:txBody>
      </p:sp>
    </p:spTree>
    <p:extLst>
      <p:ext uri="{BB962C8B-B14F-4D97-AF65-F5344CB8AC3E}">
        <p14:creationId xmlns:p14="http://schemas.microsoft.com/office/powerpoint/2010/main" val="1351733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50A02-7C4E-AC4A-AAB6-095D184D8B19}"/>
              </a:ext>
            </a:extLst>
          </p:cNvPr>
          <p:cNvSpPr>
            <a:spLocks noGrp="1"/>
          </p:cNvSpPr>
          <p:nvPr>
            <p:ph type="title"/>
          </p:nvPr>
        </p:nvSpPr>
        <p:spPr/>
        <p:txBody>
          <a:bodyPr/>
          <a:lstStyle/>
          <a:p>
            <a:r>
              <a:rPr lang="en-US" dirty="0"/>
              <a:t>A network partition’s impact on </a:t>
            </a:r>
            <a:r>
              <a:rPr lang="en-US" dirty="0" err="1"/>
              <a:t>github</a:t>
            </a:r>
            <a:endParaRPr lang="en-US" dirty="0"/>
          </a:p>
        </p:txBody>
      </p:sp>
      <p:sp>
        <p:nvSpPr>
          <p:cNvPr id="3" name="Content Placeholder 2">
            <a:extLst>
              <a:ext uri="{FF2B5EF4-FFF2-40B4-BE49-F238E27FC236}">
                <a16:creationId xmlns:a16="http://schemas.microsoft.com/office/drawing/2014/main" id="{8E2DB2F7-EDCD-9745-AE0E-739720B72F15}"/>
              </a:ext>
            </a:extLst>
          </p:cNvPr>
          <p:cNvSpPr>
            <a:spLocks noGrp="1"/>
          </p:cNvSpPr>
          <p:nvPr>
            <p:ph sz="quarter" idx="1"/>
          </p:nvPr>
        </p:nvSpPr>
        <p:spPr/>
        <p:txBody>
          <a:bodyPr/>
          <a:lstStyle/>
          <a:p>
            <a:r>
              <a:rPr lang="en-US" sz="4800" dirty="0"/>
              <a:t>What happened:  A routine maintenance work to replace failing 100G optical equipment resulted in the loss of connectivity for </a:t>
            </a:r>
            <a:r>
              <a:rPr lang="en-US" sz="4800" b="1" dirty="0"/>
              <a:t>43 seconds </a:t>
            </a:r>
            <a:r>
              <a:rPr lang="en-US" sz="4800" dirty="0"/>
              <a:t>between POP US East Coast and DC East Coast.</a:t>
            </a:r>
          </a:p>
          <a:p>
            <a:r>
              <a:rPr lang="en-US" sz="4800" dirty="0"/>
              <a:t>Result: </a:t>
            </a:r>
          </a:p>
          <a:p>
            <a:pPr lvl="1"/>
            <a:r>
              <a:rPr lang="en-US" sz="4200" dirty="0"/>
              <a:t>Degraded service for 24 hours and 11 minutes.</a:t>
            </a:r>
          </a:p>
          <a:p>
            <a:pPr lvl="1"/>
            <a:r>
              <a:rPr lang="en-US" sz="4200" dirty="0"/>
              <a:t>Multiple internal systems were affected which resulted in displaying of information that was out of date and inconsistent. </a:t>
            </a:r>
          </a:p>
          <a:p>
            <a:pPr lvl="1"/>
            <a:r>
              <a:rPr lang="en-US" sz="4200" dirty="0"/>
              <a:t>No user data was lost; but required manual reconciliation of a few seconds of database writes </a:t>
            </a:r>
            <a:r>
              <a:rPr lang="en-US" sz="4200" u="sng" dirty="0"/>
              <a:t>that took hours</a:t>
            </a:r>
          </a:p>
          <a:p>
            <a:pPr lvl="1"/>
            <a:r>
              <a:rPr lang="en-US" sz="4200" dirty="0"/>
              <a:t>For the majority of the incident, GitHub was also unable to serve webhook events or build and publish GitHub Pages sites.</a:t>
            </a:r>
          </a:p>
          <a:p>
            <a:endParaRPr lang="en-US" sz="4800" dirty="0"/>
          </a:p>
          <a:p>
            <a:pPr marL="0" indent="0" algn="ctr">
              <a:buNone/>
            </a:pPr>
            <a:endParaRPr lang="en-US" sz="4800" dirty="0"/>
          </a:p>
        </p:txBody>
      </p:sp>
      <p:sp>
        <p:nvSpPr>
          <p:cNvPr id="4" name="Footer Placeholder 3">
            <a:extLst>
              <a:ext uri="{FF2B5EF4-FFF2-40B4-BE49-F238E27FC236}">
                <a16:creationId xmlns:a16="http://schemas.microsoft.com/office/drawing/2014/main" id="{529BC408-D2DC-B643-B7C8-3DBA3072B2A8}"/>
              </a:ext>
            </a:extLst>
          </p:cNvPr>
          <p:cNvSpPr>
            <a:spLocks noGrp="1"/>
          </p:cNvSpPr>
          <p:nvPr>
            <p:ph type="ftr" sz="quarter" idx="10"/>
          </p:nvPr>
        </p:nvSpPr>
        <p:spPr/>
        <p:txBody>
          <a:bodyPr/>
          <a:lstStyle/>
          <a:p>
            <a:pPr>
              <a:defRPr/>
            </a:pPr>
            <a:r>
              <a:rPr lang="en-US" dirty="0"/>
              <a:t>Introduction.</a:t>
            </a:r>
          </a:p>
        </p:txBody>
      </p:sp>
      <p:sp>
        <p:nvSpPr>
          <p:cNvPr id="5" name="Slide Number Placeholder 4">
            <a:extLst>
              <a:ext uri="{FF2B5EF4-FFF2-40B4-BE49-F238E27FC236}">
                <a16:creationId xmlns:a16="http://schemas.microsoft.com/office/drawing/2014/main" id="{40D9573B-1386-2F48-890C-A2EEB3C81FF5}"/>
              </a:ext>
            </a:extLst>
          </p:cNvPr>
          <p:cNvSpPr>
            <a:spLocks noGrp="1"/>
          </p:cNvSpPr>
          <p:nvPr>
            <p:ph type="sldNum" sz="quarter" idx="11"/>
          </p:nvPr>
        </p:nvSpPr>
        <p:spPr/>
        <p:txBody>
          <a:bodyPr/>
          <a:lstStyle/>
          <a:p>
            <a:fld id="{C0472E53-FBB8-8D44-B4E4-4C2022510A5A}" type="slidenum">
              <a:rPr lang="en-US" smtClean="0"/>
              <a:pPr/>
              <a:t>16</a:t>
            </a:fld>
            <a:endParaRPr lang="en-US"/>
          </a:p>
        </p:txBody>
      </p:sp>
      <p:sp>
        <p:nvSpPr>
          <p:cNvPr id="7" name="Rectangle 6">
            <a:extLst>
              <a:ext uri="{FF2B5EF4-FFF2-40B4-BE49-F238E27FC236}">
                <a16:creationId xmlns:a16="http://schemas.microsoft.com/office/drawing/2014/main" id="{656AA999-3EE3-2144-B5A7-A56D9510FBC1}"/>
              </a:ext>
            </a:extLst>
          </p:cNvPr>
          <p:cNvSpPr/>
          <p:nvPr/>
        </p:nvSpPr>
        <p:spPr>
          <a:xfrm>
            <a:off x="3330877" y="11277603"/>
            <a:ext cx="19419057" cy="771349"/>
          </a:xfrm>
          <a:prstGeom prst="rect">
            <a:avLst/>
          </a:prstGeom>
        </p:spPr>
        <p:txBody>
          <a:bodyPr wrap="square">
            <a:spAutoFit/>
          </a:bodyPr>
          <a:lstStyle/>
          <a:p>
            <a:r>
              <a:rPr lang="en-US" sz="4411" dirty="0">
                <a:hlinkClick r:id="rId2"/>
              </a:rPr>
              <a:t>https://blog.github.com/2018-10-30-oct21-post-incident-analysis/</a:t>
            </a:r>
            <a:endParaRPr lang="en-US" sz="4411" dirty="0"/>
          </a:p>
        </p:txBody>
      </p:sp>
    </p:spTree>
    <p:extLst>
      <p:ext uri="{BB962C8B-B14F-4D97-AF65-F5344CB8AC3E}">
        <p14:creationId xmlns:p14="http://schemas.microsoft.com/office/powerpoint/2010/main" val="1353836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cs4730/7610 about? </a:t>
            </a:r>
          </a:p>
        </p:txBody>
      </p:sp>
      <p:sp>
        <p:nvSpPr>
          <p:cNvPr id="3" name="Content Placeholder 2"/>
          <p:cNvSpPr>
            <a:spLocks noGrp="1"/>
          </p:cNvSpPr>
          <p:nvPr>
            <p:ph sz="quarter" idx="1"/>
          </p:nvPr>
        </p:nvSpPr>
        <p:spPr/>
        <p:txBody>
          <a:bodyPr/>
          <a:lstStyle/>
          <a:p>
            <a:pPr marL="0" indent="0" algn="ctr">
              <a:buNone/>
            </a:pPr>
            <a:r>
              <a:rPr lang="en-US" dirty="0"/>
              <a:t>THEORY + SYSTEMS</a:t>
            </a:r>
          </a:p>
          <a:p>
            <a:r>
              <a:rPr lang="en-US" dirty="0"/>
              <a:t>Theory</a:t>
            </a:r>
          </a:p>
          <a:p>
            <a:pPr lvl="1"/>
            <a:r>
              <a:rPr lang="en-US" dirty="0"/>
              <a:t>Fundamental problems</a:t>
            </a:r>
          </a:p>
          <a:p>
            <a:pPr lvl="1"/>
            <a:r>
              <a:rPr lang="en-US" dirty="0"/>
              <a:t>Algorithms solving this problems</a:t>
            </a:r>
          </a:p>
          <a:p>
            <a:pPr lvl="1"/>
            <a:r>
              <a:rPr lang="en-US" dirty="0"/>
              <a:t>Impossibility results</a:t>
            </a:r>
          </a:p>
          <a:p>
            <a:pPr lvl="1"/>
            <a:r>
              <a:rPr lang="en-US" dirty="0"/>
              <a:t>Trade-offs between properties provided by distributed systems</a:t>
            </a:r>
          </a:p>
          <a:p>
            <a:r>
              <a:rPr lang="en-US" dirty="0"/>
              <a:t>Systems</a:t>
            </a:r>
          </a:p>
          <a:p>
            <a:pPr lvl="1"/>
            <a:r>
              <a:rPr lang="en-US" dirty="0"/>
              <a:t>What can go wrong when designing, implementing, testing and deploying a distributed service</a:t>
            </a:r>
          </a:p>
          <a:p>
            <a:pPr lvl="1"/>
            <a:r>
              <a:rPr lang="en-US" dirty="0"/>
              <a:t>Design of existing and popular software</a:t>
            </a:r>
          </a:p>
          <a:p>
            <a:pPr lvl="1"/>
            <a:r>
              <a:rPr lang="en-US" dirty="0"/>
              <a:t>Dependencies between different services</a:t>
            </a:r>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a:t>Introduction.</a:t>
            </a:r>
            <a:endParaRPr lang="en-US" dirty="0"/>
          </a:p>
        </p:txBody>
      </p:sp>
      <p:sp>
        <p:nvSpPr>
          <p:cNvPr id="5" name="Slide Number Placeholder 4"/>
          <p:cNvSpPr>
            <a:spLocks noGrp="1"/>
          </p:cNvSpPr>
          <p:nvPr>
            <p:ph type="sldNum" sz="quarter" idx="11"/>
          </p:nvPr>
        </p:nvSpPr>
        <p:spPr/>
        <p:txBody>
          <a:bodyPr/>
          <a:lstStyle/>
          <a:p>
            <a:fld id="{C0472E53-FBB8-8D44-B4E4-4C2022510A5A}" type="slidenum">
              <a:rPr lang="en-US" smtClean="0"/>
              <a:pPr/>
              <a:t>17</a:t>
            </a:fld>
            <a:endParaRPr lang="en-US" dirty="0"/>
          </a:p>
        </p:txBody>
      </p:sp>
    </p:spTree>
    <p:extLst>
      <p:ext uri="{BB962C8B-B14F-4D97-AF65-F5344CB8AC3E}">
        <p14:creationId xmlns:p14="http://schemas.microsoft.com/office/powerpoint/2010/main" val="1212259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2"/>
          <p:cNvSpPr>
            <a:spLocks noGrp="1" noChangeArrowheads="1"/>
          </p:cNvSpPr>
          <p:nvPr>
            <p:ph type="title"/>
          </p:nvPr>
        </p:nvSpPr>
        <p:spPr/>
        <p:txBody>
          <a:bodyPr/>
          <a:lstStyle/>
          <a:p>
            <a:pPr eaLnBrk="1" hangingPunct="1"/>
            <a:r>
              <a:rPr lang="en-US" altLang="x-none" dirty="0">
                <a:ea typeface="ＭＳ Ｐゴシック" charset="-128"/>
              </a:rPr>
              <a:t>Course overview </a:t>
            </a:r>
          </a:p>
        </p:txBody>
      </p:sp>
      <p:sp>
        <p:nvSpPr>
          <p:cNvPr id="90117" name="Rectangle 3"/>
          <p:cNvSpPr>
            <a:spLocks noGrp="1" noChangeArrowheads="1"/>
          </p:cNvSpPr>
          <p:nvPr>
            <p:ph sz="quarter" idx="1"/>
          </p:nvPr>
        </p:nvSpPr>
        <p:spPr/>
        <p:txBody>
          <a:bodyPr/>
          <a:lstStyle/>
          <a:p>
            <a:pPr marL="0" indent="0">
              <a:buNone/>
            </a:pPr>
            <a:r>
              <a:rPr lang="en-US" sz="4800" dirty="0"/>
              <a:t>MODULE 1 – FUNDAMENTAL TOPICS </a:t>
            </a:r>
          </a:p>
          <a:p>
            <a:pPr marL="1219254" indent="-1219254"/>
            <a:r>
              <a:rPr lang="en-US" sz="4800" dirty="0"/>
              <a:t>Ordering events and distributed snapshots </a:t>
            </a:r>
          </a:p>
          <a:p>
            <a:pPr marL="1768553" lvl="1" indent="-1219254"/>
            <a:r>
              <a:rPr lang="en-US" sz="4800" dirty="0"/>
              <a:t>Time in distributed systems. Clock synchronization. Global states and distributed snapshots. Detecting failures.</a:t>
            </a:r>
          </a:p>
          <a:p>
            <a:pPr marL="1219254" indent="-1219254"/>
            <a:r>
              <a:rPr lang="en-US" sz="4800" dirty="0"/>
              <a:t>Consensus </a:t>
            </a:r>
          </a:p>
          <a:p>
            <a:pPr marL="1768553" lvl="1" indent="-1219254"/>
            <a:r>
              <a:rPr lang="en-US" sz="4800" dirty="0"/>
              <a:t>Synchronous systems, asynchronous systems, byzantine failures (including randomized solutions). </a:t>
            </a:r>
          </a:p>
          <a:p>
            <a:pPr marL="1219254" indent="-1219254"/>
            <a:r>
              <a:rPr lang="en-US" sz="4800" dirty="0"/>
              <a:t>Distributed commit and consistency models </a:t>
            </a:r>
          </a:p>
          <a:p>
            <a:pPr marL="1768553" lvl="1" indent="-1219254"/>
            <a:r>
              <a:rPr lang="en-US" sz="4800" dirty="0"/>
              <a:t>2PC and 3PC. Weak and strong consistency in partitioned database systems. Linearizability. CAP Theorem.</a:t>
            </a:r>
            <a:endParaRPr lang="en-US" altLang="x-none" sz="4800" dirty="0">
              <a:solidFill>
                <a:srgbClr val="000000"/>
              </a:solidFill>
              <a:ea typeface="ＭＳ Ｐゴシック" charset="-128"/>
            </a:endParaRPr>
          </a:p>
          <a:p>
            <a:pPr marL="1219254" indent="-1219254"/>
            <a:endParaRPr lang="en-US" altLang="x-none" sz="4800" dirty="0">
              <a:solidFill>
                <a:srgbClr val="000000"/>
              </a:solidFill>
              <a:ea typeface="ＭＳ Ｐゴシック" charset="-128"/>
            </a:endParaRPr>
          </a:p>
          <a:p>
            <a:pPr marL="1219254" indent="-1219254"/>
            <a:endParaRPr lang="en-US" altLang="x-none" sz="4000" dirty="0">
              <a:solidFill>
                <a:srgbClr val="000000"/>
              </a:solidFill>
              <a:ea typeface="ＭＳ Ｐゴシック" charset="-128"/>
            </a:endParaRPr>
          </a:p>
        </p:txBody>
      </p:sp>
      <p:sp>
        <p:nvSpPr>
          <p:cNvPr id="7" name="Footer Placeholder 3"/>
          <p:cNvSpPr>
            <a:spLocks noGrp="1"/>
          </p:cNvSpPr>
          <p:nvPr>
            <p:ph type="ftr" sz="quarter" idx="10"/>
          </p:nvPr>
        </p:nvSpPr>
        <p:spPr/>
        <p:txBody>
          <a:bodyPr/>
          <a:lstStyle/>
          <a:p>
            <a:pPr>
              <a:defRPr/>
            </a:pPr>
            <a:r>
              <a:rPr lang="en-US"/>
              <a:t>Introduction.</a:t>
            </a:r>
            <a:endParaRPr lang="en-US" dirty="0"/>
          </a:p>
        </p:txBody>
      </p:sp>
      <p:sp>
        <p:nvSpPr>
          <p:cNvPr id="8" name="Slide Number Placeholder 4"/>
          <p:cNvSpPr>
            <a:spLocks noGrp="1"/>
          </p:cNvSpPr>
          <p:nvPr>
            <p:ph type="sldNum" sz="quarter" idx="11"/>
          </p:nvPr>
        </p:nvSpPr>
        <p:spPr/>
        <p:txBody>
          <a:bodyPr/>
          <a:lstStyle/>
          <a:p>
            <a:fld id="{C0472E53-FBB8-8D44-B4E4-4C2022510A5A}" type="slidenum">
              <a:rPr lang="en-US" smtClean="0"/>
              <a:pPr/>
              <a:t>18</a:t>
            </a:fld>
            <a:endParaRPr lang="en-US" dirty="0"/>
          </a:p>
        </p:txBody>
      </p:sp>
    </p:spTree>
    <p:extLst>
      <p:ext uri="{BB962C8B-B14F-4D97-AF65-F5344CB8AC3E}">
        <p14:creationId xmlns:p14="http://schemas.microsoft.com/office/powerpoint/2010/main" val="1098124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2"/>
          <p:cNvSpPr>
            <a:spLocks noGrp="1" noChangeArrowheads="1"/>
          </p:cNvSpPr>
          <p:nvPr>
            <p:ph type="title"/>
          </p:nvPr>
        </p:nvSpPr>
        <p:spPr/>
        <p:txBody>
          <a:bodyPr/>
          <a:lstStyle/>
          <a:p>
            <a:pPr eaLnBrk="1" hangingPunct="1"/>
            <a:r>
              <a:rPr lang="en-US" altLang="x-none" dirty="0">
                <a:ea typeface="ＭＳ Ｐゴシック" charset="-128"/>
              </a:rPr>
              <a:t>Course overview </a:t>
            </a:r>
          </a:p>
        </p:txBody>
      </p:sp>
      <p:sp>
        <p:nvSpPr>
          <p:cNvPr id="90117" name="Rectangle 3"/>
          <p:cNvSpPr>
            <a:spLocks noGrp="1" noChangeArrowheads="1"/>
          </p:cNvSpPr>
          <p:nvPr>
            <p:ph sz="quarter" idx="1"/>
          </p:nvPr>
        </p:nvSpPr>
        <p:spPr/>
        <p:txBody>
          <a:bodyPr/>
          <a:lstStyle/>
          <a:p>
            <a:pPr marL="0" indent="0">
              <a:buNone/>
            </a:pPr>
            <a:r>
              <a:rPr lang="en-US" sz="4800" dirty="0"/>
              <a:t>MODULE II – ADVANCED TOPICS</a:t>
            </a:r>
          </a:p>
          <a:p>
            <a:pPr marL="1219254" indent="-1219254"/>
            <a:r>
              <a:rPr lang="en-US" sz="4800" dirty="0"/>
              <a:t> Process Groups </a:t>
            </a:r>
          </a:p>
          <a:p>
            <a:pPr marL="1768553" lvl="1" indent="-1219254"/>
            <a:r>
              <a:rPr lang="en-US" sz="4200" dirty="0"/>
              <a:t>Leader election, membership, reliable multicast, virtual synchrony. Gossip protocols. </a:t>
            </a:r>
          </a:p>
          <a:p>
            <a:pPr marL="1219254" indent="-1219254"/>
            <a:r>
              <a:rPr lang="en-US" sz="4800" dirty="0"/>
              <a:t>Quorums </a:t>
            </a:r>
          </a:p>
          <a:p>
            <a:pPr marL="1768553" lvl="1" indent="-1219254"/>
            <a:r>
              <a:rPr lang="en-US" sz="4200" dirty="0" err="1"/>
              <a:t>Paxos</a:t>
            </a:r>
            <a:r>
              <a:rPr lang="en-US" sz="4200" dirty="0"/>
              <a:t>. </a:t>
            </a:r>
            <a:r>
              <a:rPr lang="en-US" sz="4200" dirty="0" err="1"/>
              <a:t>Viewstamped</a:t>
            </a:r>
            <a:r>
              <a:rPr lang="en-US" sz="4200" dirty="0"/>
              <a:t> replication. BFT. </a:t>
            </a:r>
          </a:p>
          <a:p>
            <a:pPr marL="1219254" indent="-1219254"/>
            <a:r>
              <a:rPr lang="en-US" sz="4800" dirty="0"/>
              <a:t>Peer-to-peer systems </a:t>
            </a:r>
          </a:p>
          <a:p>
            <a:pPr marL="1768553" lvl="1" indent="-1219254"/>
            <a:r>
              <a:rPr lang="en-US" sz="4200" dirty="0"/>
              <a:t>File sharing, lookup services, streaming, publish-subscribe</a:t>
            </a:r>
            <a:endParaRPr lang="en-US" altLang="x-none" sz="4200" dirty="0">
              <a:solidFill>
                <a:srgbClr val="000000"/>
              </a:solidFill>
              <a:ea typeface="ＭＳ Ｐゴシック" charset="-128"/>
            </a:endParaRPr>
          </a:p>
          <a:p>
            <a:pPr marL="1219254" indent="-1219254"/>
            <a:endParaRPr lang="en-US" altLang="x-none" sz="4000" dirty="0">
              <a:solidFill>
                <a:srgbClr val="000000"/>
              </a:solidFill>
              <a:ea typeface="ＭＳ Ｐゴシック" charset="-128"/>
            </a:endParaRPr>
          </a:p>
        </p:txBody>
      </p:sp>
      <p:sp>
        <p:nvSpPr>
          <p:cNvPr id="7" name="Footer Placeholder 3"/>
          <p:cNvSpPr>
            <a:spLocks noGrp="1"/>
          </p:cNvSpPr>
          <p:nvPr>
            <p:ph type="ftr" sz="quarter" idx="10"/>
          </p:nvPr>
        </p:nvSpPr>
        <p:spPr/>
        <p:txBody>
          <a:bodyPr/>
          <a:lstStyle/>
          <a:p>
            <a:pPr>
              <a:defRPr/>
            </a:pPr>
            <a:r>
              <a:rPr lang="en-US"/>
              <a:t>Introduction.</a:t>
            </a:r>
            <a:endParaRPr lang="en-US" dirty="0"/>
          </a:p>
        </p:txBody>
      </p:sp>
      <p:sp>
        <p:nvSpPr>
          <p:cNvPr id="8" name="Slide Number Placeholder 4"/>
          <p:cNvSpPr>
            <a:spLocks noGrp="1"/>
          </p:cNvSpPr>
          <p:nvPr>
            <p:ph type="sldNum" sz="quarter" idx="11"/>
          </p:nvPr>
        </p:nvSpPr>
        <p:spPr/>
        <p:txBody>
          <a:bodyPr/>
          <a:lstStyle/>
          <a:p>
            <a:fld id="{C0472E53-FBB8-8D44-B4E4-4C2022510A5A}" type="slidenum">
              <a:rPr lang="en-US" smtClean="0"/>
              <a:pPr/>
              <a:t>19</a:t>
            </a:fld>
            <a:endParaRPr lang="en-US" dirty="0"/>
          </a:p>
        </p:txBody>
      </p:sp>
    </p:spTree>
    <p:extLst>
      <p:ext uri="{BB962C8B-B14F-4D97-AF65-F5344CB8AC3E}">
        <p14:creationId xmlns:p14="http://schemas.microsoft.com/office/powerpoint/2010/main" val="2739295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1200" y="5015272"/>
            <a:ext cx="5080000" cy="5080000"/>
          </a:xfrm>
          <a:prstGeom prst="rect">
            <a:avLst/>
          </a:prstGeom>
        </p:spPr>
      </p:pic>
      <p:sp>
        <p:nvSpPr>
          <p:cNvPr id="2" name="Title 1"/>
          <p:cNvSpPr>
            <a:spLocks noGrp="1"/>
          </p:cNvSpPr>
          <p:nvPr>
            <p:ph type="title"/>
          </p:nvPr>
        </p:nvSpPr>
        <p:spPr/>
        <p:txBody>
          <a:bodyPr/>
          <a:lstStyle/>
          <a:p>
            <a:r>
              <a:rPr lang="en-US" dirty="0"/>
              <a:t>Distributed systems are everywhere</a:t>
            </a:r>
          </a:p>
        </p:txBody>
      </p:sp>
      <p:pic>
        <p:nvPicPr>
          <p:cNvPr id="6" name="Content Placeholder 5"/>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9804400" y="6106319"/>
            <a:ext cx="4775200" cy="2540000"/>
          </a:xfrm>
        </p:spPr>
      </p:pic>
      <p:sp>
        <p:nvSpPr>
          <p:cNvPr id="5" name="Slide Number Placeholder 4"/>
          <p:cNvSpPr>
            <a:spLocks noGrp="1"/>
          </p:cNvSpPr>
          <p:nvPr>
            <p:ph type="sldNum" sz="quarter" idx="11"/>
          </p:nvPr>
        </p:nvSpPr>
        <p:spPr/>
        <p:txBody>
          <a:bodyPr/>
          <a:lstStyle/>
          <a:p>
            <a:fld id="{C0472E53-FBB8-8D44-B4E4-4C2022510A5A}" type="slidenum">
              <a:rPr lang="en-US" smtClean="0"/>
              <a:pPr/>
              <a:t>2</a:t>
            </a:fld>
            <a:endParaRPr lang="en-US"/>
          </a:p>
        </p:txBody>
      </p:sp>
      <p:sp>
        <p:nvSpPr>
          <p:cNvPr id="13" name="Content Placeholder 12">
            <a:extLst>
              <a:ext uri="{FF2B5EF4-FFF2-40B4-BE49-F238E27FC236}">
                <a16:creationId xmlns:a16="http://schemas.microsoft.com/office/drawing/2014/main" id="{08C89CF8-1D2D-BC69-F693-235690A7300B}"/>
              </a:ext>
            </a:extLst>
          </p:cNvPr>
          <p:cNvSpPr>
            <a:spLocks noGrp="1"/>
          </p:cNvSpPr>
          <p:nvPr>
            <p:ph sz="quarter" idx="4294967295"/>
          </p:nvPr>
        </p:nvSpPr>
        <p:spPr>
          <a:xfrm>
            <a:off x="1011511" y="3076227"/>
            <a:ext cx="9163050" cy="8097837"/>
          </a:xfrm>
        </p:spPr>
        <p:txBody>
          <a:bodyPr/>
          <a:lstStyle/>
          <a:p>
            <a:pPr>
              <a:lnSpc>
                <a:spcPct val="90000"/>
              </a:lnSpc>
            </a:pPr>
            <a:r>
              <a:rPr lang="en-US" altLang="x-none" dirty="0">
                <a:ea typeface="ＭＳ Ｐゴシック" charset="-128"/>
              </a:rPr>
              <a:t>Air traffic control</a:t>
            </a:r>
          </a:p>
          <a:p>
            <a:pPr>
              <a:lnSpc>
                <a:spcPct val="90000"/>
              </a:lnSpc>
            </a:pPr>
            <a:r>
              <a:rPr lang="en-US" altLang="x-none" dirty="0">
                <a:ea typeface="ＭＳ Ｐゴシック" charset="-128"/>
              </a:rPr>
              <a:t>Space shuttle</a:t>
            </a:r>
          </a:p>
          <a:p>
            <a:pPr>
              <a:lnSpc>
                <a:spcPct val="90000"/>
              </a:lnSpc>
            </a:pPr>
            <a:r>
              <a:rPr lang="en-US" altLang="x-none" dirty="0">
                <a:ea typeface="ＭＳ Ｐゴシック" charset="-128"/>
              </a:rPr>
              <a:t>Banking systems</a:t>
            </a:r>
          </a:p>
          <a:p>
            <a:pPr>
              <a:lnSpc>
                <a:spcPct val="90000"/>
              </a:lnSpc>
            </a:pPr>
            <a:r>
              <a:rPr lang="en-US" altLang="x-none" dirty="0">
                <a:ea typeface="ＭＳ Ｐゴシック" charset="-128"/>
              </a:rPr>
              <a:t>Grid power systems</a:t>
            </a:r>
          </a:p>
          <a:p>
            <a:pPr>
              <a:lnSpc>
                <a:spcPct val="90000"/>
              </a:lnSpc>
            </a:pPr>
            <a:r>
              <a:rPr lang="en-US" altLang="x-none" dirty="0">
                <a:ea typeface="ＭＳ Ｐゴシック" charset="-128"/>
              </a:rPr>
              <a:t>Cloud computing</a:t>
            </a:r>
          </a:p>
          <a:p>
            <a:pPr>
              <a:lnSpc>
                <a:spcPct val="90000"/>
              </a:lnSpc>
            </a:pPr>
            <a:r>
              <a:rPr lang="en-US" altLang="x-none" dirty="0">
                <a:ea typeface="ＭＳ Ｐゴシック" charset="-128"/>
              </a:rPr>
              <a:t>Distributed storage</a:t>
            </a:r>
          </a:p>
          <a:p>
            <a:pPr>
              <a:lnSpc>
                <a:spcPct val="90000"/>
              </a:lnSpc>
            </a:pPr>
            <a:r>
              <a:rPr lang="en-US" altLang="x-none" dirty="0">
                <a:ea typeface="ＭＳ Ｐゴシック" charset="-128"/>
              </a:rPr>
              <a:t>Distributed databases</a:t>
            </a:r>
          </a:p>
          <a:p>
            <a:pPr>
              <a:lnSpc>
                <a:spcPct val="90000"/>
              </a:lnSpc>
            </a:pPr>
            <a:r>
              <a:rPr lang="en-US" altLang="x-none" dirty="0">
                <a:ea typeface="ＭＳ Ｐゴシック" charset="-128"/>
              </a:rPr>
              <a:t>Blockchains</a:t>
            </a:r>
          </a:p>
          <a:p>
            <a:pPr>
              <a:lnSpc>
                <a:spcPct val="90000"/>
              </a:lnSpc>
            </a:pPr>
            <a:endParaRPr lang="en-US" altLang="x-none" dirty="0">
              <a:ea typeface="ＭＳ Ｐゴシック" charset="-128"/>
            </a:endParaRPr>
          </a:p>
          <a:p>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7279" y="3375466"/>
            <a:ext cx="6269442" cy="158409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53098" y="3076227"/>
            <a:ext cx="3733800" cy="28448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58879" y="8788277"/>
            <a:ext cx="7620000" cy="2062026"/>
          </a:xfrm>
          <a:prstGeom prst="rect">
            <a:avLst/>
          </a:prstGeom>
        </p:spPr>
      </p:pic>
      <p:sp>
        <p:nvSpPr>
          <p:cNvPr id="4" name="Footer Placeholder 3">
            <a:extLst>
              <a:ext uri="{FF2B5EF4-FFF2-40B4-BE49-F238E27FC236}">
                <a16:creationId xmlns:a16="http://schemas.microsoft.com/office/drawing/2014/main" id="{28465499-30E9-71E6-D6E6-A89AE8AB1A42}"/>
              </a:ext>
            </a:extLst>
          </p:cNvPr>
          <p:cNvSpPr>
            <a:spLocks noGrp="1"/>
          </p:cNvSpPr>
          <p:nvPr>
            <p:ph type="ftr" sz="quarter" idx="10"/>
          </p:nvPr>
        </p:nvSpPr>
        <p:spPr/>
        <p:txBody>
          <a:bodyPr/>
          <a:lstStyle/>
          <a:p>
            <a:pPr>
              <a:defRPr/>
            </a:pPr>
            <a:r>
              <a:rPr lang="en-US"/>
              <a:t>Introduction.</a:t>
            </a:r>
            <a:endParaRPr lang="en-US" dirty="0"/>
          </a:p>
        </p:txBody>
      </p:sp>
    </p:spTree>
    <p:extLst>
      <p:ext uri="{BB962C8B-B14F-4D97-AF65-F5344CB8AC3E}">
        <p14:creationId xmlns:p14="http://schemas.microsoft.com/office/powerpoint/2010/main" val="2023218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2"/>
          <p:cNvSpPr>
            <a:spLocks noGrp="1" noChangeArrowheads="1"/>
          </p:cNvSpPr>
          <p:nvPr>
            <p:ph type="title"/>
          </p:nvPr>
        </p:nvSpPr>
        <p:spPr/>
        <p:txBody>
          <a:bodyPr/>
          <a:lstStyle/>
          <a:p>
            <a:pPr eaLnBrk="1" hangingPunct="1"/>
            <a:r>
              <a:rPr lang="en-US" altLang="x-none" dirty="0">
                <a:ea typeface="ＭＳ Ｐゴシック" charset="-128"/>
              </a:rPr>
              <a:t>Course overview </a:t>
            </a:r>
          </a:p>
        </p:txBody>
      </p:sp>
      <p:sp>
        <p:nvSpPr>
          <p:cNvPr id="90117" name="Rectangle 3"/>
          <p:cNvSpPr>
            <a:spLocks noGrp="1" noChangeArrowheads="1"/>
          </p:cNvSpPr>
          <p:nvPr>
            <p:ph sz="quarter" idx="1"/>
          </p:nvPr>
        </p:nvSpPr>
        <p:spPr/>
        <p:txBody>
          <a:bodyPr/>
          <a:lstStyle/>
          <a:p>
            <a:pPr marL="0" indent="0">
              <a:buNone/>
            </a:pPr>
            <a:r>
              <a:rPr lang="en-US" sz="4800" dirty="0"/>
              <a:t>MODULE III – SYSTEMS </a:t>
            </a:r>
          </a:p>
          <a:p>
            <a:pPr marL="1219254" indent="-1219254"/>
            <a:r>
              <a:rPr lang="en-US" sz="4800" dirty="0"/>
              <a:t>Files systems </a:t>
            </a:r>
          </a:p>
          <a:p>
            <a:pPr marL="0" indent="0">
              <a:buNone/>
            </a:pPr>
            <a:r>
              <a:rPr lang="en-US" sz="4200" dirty="0"/>
              <a:t>	 GFS, HDFS </a:t>
            </a:r>
          </a:p>
          <a:p>
            <a:pPr marL="1219254" indent="-1219254"/>
            <a:r>
              <a:rPr lang="en-US" sz="4200" dirty="0"/>
              <a:t>Databases </a:t>
            </a:r>
          </a:p>
          <a:p>
            <a:pPr marL="1768553" lvl="1" indent="-1219254"/>
            <a:r>
              <a:rPr lang="en-US" sz="3600" dirty="0" err="1"/>
              <a:t>BigTable</a:t>
            </a:r>
            <a:r>
              <a:rPr lang="en-US" sz="3600" dirty="0"/>
              <a:t>, HBase, Spanner, DynamoDB, Casandra </a:t>
            </a:r>
          </a:p>
          <a:p>
            <a:pPr marL="1219254" indent="-1219254"/>
            <a:r>
              <a:rPr lang="en-US" sz="4800" dirty="0"/>
              <a:t>Lock services </a:t>
            </a:r>
          </a:p>
          <a:p>
            <a:pPr marL="1768553" lvl="1" indent="-1219254"/>
            <a:r>
              <a:rPr lang="en-US" sz="4200" dirty="0"/>
              <a:t>Chubby, Zookeeper, </a:t>
            </a:r>
            <a:r>
              <a:rPr lang="en-US" sz="4200" dirty="0" err="1"/>
              <a:t>Zab</a:t>
            </a:r>
            <a:r>
              <a:rPr lang="en-US" sz="4200" dirty="0"/>
              <a:t> </a:t>
            </a:r>
          </a:p>
          <a:p>
            <a:pPr marL="1219254" indent="-1219254"/>
            <a:r>
              <a:rPr lang="en-US" sz="4800" dirty="0"/>
              <a:t>Computational services </a:t>
            </a:r>
          </a:p>
          <a:p>
            <a:pPr marL="1768553" lvl="1" indent="-1219254"/>
            <a:r>
              <a:rPr lang="en-US" sz="4200" dirty="0"/>
              <a:t> MapReduce, Spark</a:t>
            </a:r>
          </a:p>
          <a:p>
            <a:pPr marL="1219254" indent="-1219254"/>
            <a:endParaRPr lang="en-US" altLang="x-none" sz="4000" dirty="0">
              <a:solidFill>
                <a:srgbClr val="000000"/>
              </a:solidFill>
              <a:ea typeface="ＭＳ Ｐゴシック" charset="-128"/>
            </a:endParaRPr>
          </a:p>
        </p:txBody>
      </p:sp>
      <p:sp>
        <p:nvSpPr>
          <p:cNvPr id="7" name="Footer Placeholder 3"/>
          <p:cNvSpPr>
            <a:spLocks noGrp="1"/>
          </p:cNvSpPr>
          <p:nvPr>
            <p:ph type="ftr" sz="quarter" idx="10"/>
          </p:nvPr>
        </p:nvSpPr>
        <p:spPr/>
        <p:txBody>
          <a:bodyPr/>
          <a:lstStyle/>
          <a:p>
            <a:pPr>
              <a:defRPr/>
            </a:pPr>
            <a:r>
              <a:rPr lang="en-US"/>
              <a:t>Introduction.</a:t>
            </a:r>
            <a:endParaRPr lang="en-US" dirty="0"/>
          </a:p>
        </p:txBody>
      </p:sp>
      <p:sp>
        <p:nvSpPr>
          <p:cNvPr id="8" name="Slide Number Placeholder 4"/>
          <p:cNvSpPr>
            <a:spLocks noGrp="1"/>
          </p:cNvSpPr>
          <p:nvPr>
            <p:ph type="sldNum" sz="quarter" idx="11"/>
          </p:nvPr>
        </p:nvSpPr>
        <p:spPr/>
        <p:txBody>
          <a:bodyPr/>
          <a:lstStyle/>
          <a:p>
            <a:fld id="{C0472E53-FBB8-8D44-B4E4-4C2022510A5A}" type="slidenum">
              <a:rPr lang="en-US" smtClean="0"/>
              <a:pPr/>
              <a:t>20</a:t>
            </a:fld>
            <a:endParaRPr lang="en-US" dirty="0"/>
          </a:p>
        </p:txBody>
      </p:sp>
      <p:sp>
        <p:nvSpPr>
          <p:cNvPr id="2" name="Rectangle 3">
            <a:extLst>
              <a:ext uri="{FF2B5EF4-FFF2-40B4-BE49-F238E27FC236}">
                <a16:creationId xmlns:a16="http://schemas.microsoft.com/office/drawing/2014/main" id="{C468D41A-1B07-B1CB-06D9-BF4083E81046}"/>
              </a:ext>
            </a:extLst>
          </p:cNvPr>
          <p:cNvSpPr txBox="1">
            <a:spLocks noChangeArrowheads="1"/>
          </p:cNvSpPr>
          <p:nvPr/>
        </p:nvSpPr>
        <p:spPr bwMode="auto">
          <a:xfrm>
            <a:off x="14865614" y="2580217"/>
            <a:ext cx="8451965" cy="9900012"/>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667" tIns="45833" rIns="91667" bIns="45833" numCol="1" anchor="t" anchorCtr="0" compatLnSpc="1">
            <a:prstTxWarp prst="textNoShape">
              <a:avLst/>
            </a:prstTxWarp>
          </a:bodyPr>
          <a:lstStyle>
            <a:lvl1pPr marL="544762" indent="-544762" algn="l" rtl="0" eaLnBrk="1" fontAlgn="base" hangingPunct="1">
              <a:spcBef>
                <a:spcPts val="1197"/>
              </a:spcBef>
              <a:spcAft>
                <a:spcPct val="0"/>
              </a:spcAft>
              <a:buClr>
                <a:schemeClr val="accent1"/>
              </a:buClr>
              <a:buSzPct val="76000"/>
              <a:buFont typeface="Wingdings 3" charset="0"/>
              <a:buChar char=""/>
              <a:defRPr sz="5187" kern="1200">
                <a:solidFill>
                  <a:schemeClr val="tx1"/>
                </a:solidFill>
                <a:latin typeface="+mn-lt"/>
                <a:ea typeface="ＭＳ Ｐゴシック" charset="0"/>
                <a:cs typeface="ＭＳ Ｐゴシック" charset="0"/>
              </a:defRPr>
            </a:lvl1pPr>
            <a:lvl2pPr marL="1092692" indent="-544762" algn="l" rtl="0" eaLnBrk="1" fontAlgn="base" hangingPunct="1">
              <a:spcBef>
                <a:spcPts val="998"/>
              </a:spcBef>
              <a:spcAft>
                <a:spcPct val="0"/>
              </a:spcAft>
              <a:buClr>
                <a:schemeClr val="accent2"/>
              </a:buClr>
              <a:buSzPct val="76000"/>
              <a:buFont typeface="Wingdings 3" charset="0"/>
              <a:buChar char=""/>
              <a:defRPr sz="4589" kern="1200">
                <a:solidFill>
                  <a:schemeClr val="tx2"/>
                </a:solidFill>
                <a:latin typeface="+mn-lt"/>
                <a:ea typeface="ＭＳ Ｐゴシック" charset="0"/>
                <a:cs typeface="+mn-cs"/>
              </a:defRPr>
            </a:lvl2pPr>
            <a:lvl3pPr marL="1640621" indent="-456080" algn="l" rtl="0" eaLnBrk="1" fontAlgn="base" hangingPunct="1">
              <a:spcBef>
                <a:spcPts val="998"/>
              </a:spcBef>
              <a:spcAft>
                <a:spcPct val="0"/>
              </a:spcAft>
              <a:buClr>
                <a:srgbClr val="BCBCBC"/>
              </a:buClr>
              <a:buSzPct val="76000"/>
              <a:buFont typeface="Wingdings 3" charset="0"/>
              <a:buChar char=""/>
              <a:defRPr sz="3990" kern="1200">
                <a:solidFill>
                  <a:schemeClr val="tx1"/>
                </a:solidFill>
                <a:latin typeface="+mn-lt"/>
                <a:ea typeface="ＭＳ Ｐゴシック" charset="0"/>
                <a:cs typeface="+mn-cs"/>
              </a:defRPr>
            </a:lvl3pPr>
            <a:lvl4pPr marL="2188551" indent="-456080" algn="l" rtl="0" eaLnBrk="1" fontAlgn="base" hangingPunct="1">
              <a:spcBef>
                <a:spcPts val="798"/>
              </a:spcBef>
              <a:spcAft>
                <a:spcPct val="0"/>
              </a:spcAft>
              <a:buClr>
                <a:srgbClr val="8BA2B4"/>
              </a:buClr>
              <a:buSzPct val="70000"/>
              <a:buFont typeface="Wingdings" charset="0"/>
              <a:buChar char=""/>
              <a:defRPr kern="1200">
                <a:solidFill>
                  <a:schemeClr val="tx1"/>
                </a:solidFill>
                <a:latin typeface="+mn-lt"/>
                <a:ea typeface="ＭＳ Ｐゴシック" charset="0"/>
                <a:cs typeface="+mn-cs"/>
              </a:defRPr>
            </a:lvl4pPr>
            <a:lvl5pPr marL="2736479" indent="-456080" algn="l" rtl="0" eaLnBrk="1" fontAlgn="base" hangingPunct="1">
              <a:spcBef>
                <a:spcPts val="599"/>
              </a:spcBef>
              <a:spcAft>
                <a:spcPct val="0"/>
              </a:spcAft>
              <a:buClr>
                <a:schemeClr val="accent2"/>
              </a:buClr>
              <a:buSzPct val="70000"/>
              <a:buFont typeface="Wingdings" charset="0"/>
              <a:buChar char=""/>
              <a:defRPr sz="3192" kern="1200">
                <a:solidFill>
                  <a:schemeClr val="tx1"/>
                </a:solidFill>
                <a:latin typeface="+mn-lt"/>
                <a:ea typeface="ＭＳ Ｐゴシック" charset="0"/>
                <a:cs typeface="+mn-cs"/>
              </a:defRPr>
            </a:lvl5pPr>
            <a:lvl6pPr marL="3283775" indent="-364864" algn="l" rtl="0" eaLnBrk="1" latinLnBrk="0" hangingPunct="1">
              <a:spcBef>
                <a:spcPts val="599"/>
              </a:spcBef>
              <a:buClr>
                <a:srgbClr val="9FB8CD">
                  <a:shade val="75000"/>
                </a:srgbClr>
              </a:buClr>
              <a:buSzPct val="75000"/>
              <a:buFont typeface="Wingdings 3"/>
              <a:buChar char=""/>
              <a:defRPr kumimoji="0" lang="en-US" sz="3192" kern="1200" smtClean="0">
                <a:solidFill>
                  <a:schemeClr val="tx1"/>
                </a:solidFill>
                <a:latin typeface="+mn-lt"/>
                <a:ea typeface="+mn-ea"/>
                <a:cs typeface="+mn-cs"/>
              </a:defRPr>
            </a:lvl6pPr>
            <a:lvl7pPr marL="3648639" indent="-364864" algn="l" rtl="0" eaLnBrk="1" latinLnBrk="0" hangingPunct="1">
              <a:spcBef>
                <a:spcPts val="599"/>
              </a:spcBef>
              <a:buClr>
                <a:srgbClr val="727CA3">
                  <a:shade val="75000"/>
                </a:srgbClr>
              </a:buClr>
              <a:buSzPct val="75000"/>
              <a:buFont typeface="Wingdings 3"/>
              <a:buChar char=""/>
              <a:defRPr kumimoji="0" lang="en-US" sz="2793" kern="1200" smtClean="0">
                <a:solidFill>
                  <a:schemeClr val="tx1"/>
                </a:solidFill>
                <a:latin typeface="+mn-lt"/>
                <a:ea typeface="+mn-ea"/>
                <a:cs typeface="+mn-cs"/>
              </a:defRPr>
            </a:lvl7pPr>
            <a:lvl8pPr marL="4013503" indent="-364864" algn="l" rtl="0" eaLnBrk="1" latinLnBrk="0" hangingPunct="1">
              <a:spcBef>
                <a:spcPts val="599"/>
              </a:spcBef>
              <a:buClr>
                <a:prstClr val="white">
                  <a:shade val="50000"/>
                </a:prstClr>
              </a:buClr>
              <a:buSzPct val="75000"/>
              <a:buFont typeface="Wingdings 3"/>
              <a:buChar char=""/>
              <a:defRPr kumimoji="0" lang="en-US" sz="2793" kern="1200" smtClean="0">
                <a:solidFill>
                  <a:schemeClr val="tx1"/>
                </a:solidFill>
                <a:latin typeface="+mn-lt"/>
                <a:ea typeface="+mn-ea"/>
                <a:cs typeface="+mn-cs"/>
              </a:defRPr>
            </a:lvl8pPr>
            <a:lvl9pPr marL="4378367" indent="-364864" algn="l" rtl="0" eaLnBrk="1" latinLnBrk="0" hangingPunct="1">
              <a:spcBef>
                <a:spcPts val="599"/>
              </a:spcBef>
              <a:buClr>
                <a:srgbClr val="9FB8CD"/>
              </a:buClr>
              <a:buSzPct val="75000"/>
              <a:buFont typeface="Wingdings 3"/>
              <a:buChar char=""/>
              <a:defRPr kumimoji="0" lang="en-US" sz="2394" kern="1200" smtClean="0">
                <a:solidFill>
                  <a:schemeClr val="tx1"/>
                </a:solidFill>
                <a:latin typeface="+mn-lt"/>
                <a:ea typeface="+mn-ea"/>
                <a:cs typeface="+mn-cs"/>
              </a:defRPr>
            </a:lvl9pPr>
          </a:lstStyle>
          <a:p>
            <a:pPr marL="1219254" indent="-1219254"/>
            <a:r>
              <a:rPr lang="en-US" sz="4800" dirty="0"/>
              <a:t>Distributed ledgers: </a:t>
            </a:r>
          </a:p>
          <a:p>
            <a:pPr marL="1768553" lvl="1" indent="-1219254"/>
            <a:r>
              <a:rPr lang="en-US" sz="4200" dirty="0"/>
              <a:t>Digital currency (</a:t>
            </a:r>
            <a:r>
              <a:rPr lang="en-US" sz="4200" dirty="0" err="1"/>
              <a:t>BitCoin</a:t>
            </a:r>
            <a:r>
              <a:rPr lang="en-US" sz="4200" dirty="0"/>
              <a:t>), smart contracts (</a:t>
            </a:r>
            <a:r>
              <a:rPr lang="en-US" sz="4200" dirty="0" err="1"/>
              <a:t>Etherum</a:t>
            </a:r>
            <a:r>
              <a:rPr lang="en-US" sz="4200" dirty="0"/>
              <a:t>)</a:t>
            </a:r>
            <a:endParaRPr lang="en-US" altLang="x-none" sz="4200" dirty="0">
              <a:solidFill>
                <a:srgbClr val="000000"/>
              </a:solidFill>
              <a:ea typeface="ＭＳ Ｐゴシック" charset="-128"/>
            </a:endParaRPr>
          </a:p>
          <a:p>
            <a:r>
              <a:rPr lang="en-US" sz="4800" dirty="0"/>
              <a:t>Infrastructure for ML</a:t>
            </a:r>
          </a:p>
          <a:p>
            <a:pPr marL="1768553" lvl="1" indent="-1219254"/>
            <a:r>
              <a:rPr lang="en-US" sz="4200" dirty="0"/>
              <a:t>TensorFlow, </a:t>
            </a:r>
            <a:r>
              <a:rPr lang="en-US" sz="4200" dirty="0" err="1"/>
              <a:t>GraphLab</a:t>
            </a:r>
            <a:r>
              <a:rPr lang="en-US" sz="4200" dirty="0"/>
              <a:t> </a:t>
            </a:r>
          </a:p>
          <a:p>
            <a:pPr marL="1219254" indent="-1219254"/>
            <a:endParaRPr lang="en-US" altLang="x-none" sz="4000" dirty="0">
              <a:solidFill>
                <a:srgbClr val="000000"/>
              </a:solidFill>
              <a:ea typeface="ＭＳ Ｐゴシック" charset="-128"/>
            </a:endParaRPr>
          </a:p>
        </p:txBody>
      </p:sp>
    </p:spTree>
    <p:extLst>
      <p:ext uri="{BB962C8B-B14F-4D97-AF65-F5344CB8AC3E}">
        <p14:creationId xmlns:p14="http://schemas.microsoft.com/office/powerpoint/2010/main" val="1589669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C808-A32E-3532-2199-E713BBB74C9B}"/>
              </a:ext>
            </a:extLst>
          </p:cNvPr>
          <p:cNvSpPr>
            <a:spLocks noGrp="1"/>
          </p:cNvSpPr>
          <p:nvPr>
            <p:ph type="title"/>
          </p:nvPr>
        </p:nvSpPr>
        <p:spPr/>
        <p:txBody>
          <a:bodyPr/>
          <a:lstStyle/>
          <a:p>
            <a:r>
              <a:rPr lang="en-US" dirty="0"/>
              <a:t>4730 vs 7610</a:t>
            </a:r>
          </a:p>
        </p:txBody>
      </p:sp>
      <p:sp>
        <p:nvSpPr>
          <p:cNvPr id="3" name="Content Placeholder 2">
            <a:extLst>
              <a:ext uri="{FF2B5EF4-FFF2-40B4-BE49-F238E27FC236}">
                <a16:creationId xmlns:a16="http://schemas.microsoft.com/office/drawing/2014/main" id="{3613FB5C-2135-D35F-C4AD-578D231BEE36}"/>
              </a:ext>
            </a:extLst>
          </p:cNvPr>
          <p:cNvSpPr>
            <a:spLocks noGrp="1"/>
          </p:cNvSpPr>
          <p:nvPr>
            <p:ph sz="quarter" idx="1"/>
          </p:nvPr>
        </p:nvSpPr>
        <p:spPr/>
        <p:txBody>
          <a:bodyPr/>
          <a:lstStyle/>
          <a:p>
            <a:r>
              <a:rPr lang="en-US" dirty="0"/>
              <a:t>Research project</a:t>
            </a:r>
          </a:p>
          <a:p>
            <a:endParaRPr lang="en-US" dirty="0"/>
          </a:p>
          <a:p>
            <a:r>
              <a:rPr lang="en-US" dirty="0"/>
              <a:t>More demanding projects, extra credit from 4730 is required in 7610</a:t>
            </a:r>
          </a:p>
          <a:p>
            <a:endParaRPr lang="en-US" dirty="0"/>
          </a:p>
          <a:p>
            <a:r>
              <a:rPr lang="en-US" dirty="0"/>
              <a:t>Less TA support</a:t>
            </a:r>
          </a:p>
          <a:p>
            <a:endParaRPr lang="en-US" dirty="0"/>
          </a:p>
          <a:p>
            <a:r>
              <a:rPr lang="en-US" dirty="0"/>
              <a:t>Higher pace of the class</a:t>
            </a:r>
          </a:p>
        </p:txBody>
      </p:sp>
      <p:sp>
        <p:nvSpPr>
          <p:cNvPr id="4" name="Footer Placeholder 3">
            <a:extLst>
              <a:ext uri="{FF2B5EF4-FFF2-40B4-BE49-F238E27FC236}">
                <a16:creationId xmlns:a16="http://schemas.microsoft.com/office/drawing/2014/main" id="{21588B0D-4CA6-0B9A-BDA5-BA04DC85213F}"/>
              </a:ext>
            </a:extLst>
          </p:cNvPr>
          <p:cNvSpPr>
            <a:spLocks noGrp="1"/>
          </p:cNvSpPr>
          <p:nvPr>
            <p:ph type="ftr" sz="quarter" idx="10"/>
          </p:nvPr>
        </p:nvSpPr>
        <p:spPr/>
        <p:txBody>
          <a:bodyPr/>
          <a:lstStyle/>
          <a:p>
            <a:pPr>
              <a:defRPr/>
            </a:pPr>
            <a:r>
              <a:rPr lang="en-US"/>
              <a:t>Introduction.</a:t>
            </a:r>
            <a:endParaRPr lang="en-US" dirty="0"/>
          </a:p>
        </p:txBody>
      </p:sp>
      <p:sp>
        <p:nvSpPr>
          <p:cNvPr id="5" name="Slide Number Placeholder 4">
            <a:extLst>
              <a:ext uri="{FF2B5EF4-FFF2-40B4-BE49-F238E27FC236}">
                <a16:creationId xmlns:a16="http://schemas.microsoft.com/office/drawing/2014/main" id="{0D98ECB3-0CDB-28D2-80F2-D06000C0D4BA}"/>
              </a:ext>
            </a:extLst>
          </p:cNvPr>
          <p:cNvSpPr>
            <a:spLocks noGrp="1"/>
          </p:cNvSpPr>
          <p:nvPr>
            <p:ph type="sldNum" sz="quarter" idx="11"/>
          </p:nvPr>
        </p:nvSpPr>
        <p:spPr/>
        <p:txBody>
          <a:bodyPr/>
          <a:lstStyle/>
          <a:p>
            <a:fld id="{C0472E53-FBB8-8D44-B4E4-4C2022510A5A}" type="slidenum">
              <a:rPr lang="en-US" smtClean="0"/>
              <a:pPr/>
              <a:t>21</a:t>
            </a:fld>
            <a:endParaRPr lang="en-US"/>
          </a:p>
        </p:txBody>
      </p:sp>
    </p:spTree>
    <p:extLst>
      <p:ext uri="{BB962C8B-B14F-4D97-AF65-F5344CB8AC3E}">
        <p14:creationId xmlns:p14="http://schemas.microsoft.com/office/powerpoint/2010/main" val="3931034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00B1D779-2576-72E7-6167-840854D66F07}"/>
              </a:ext>
            </a:extLst>
          </p:cNvPr>
          <p:cNvSpPr>
            <a:spLocks noGrp="1"/>
          </p:cNvSpPr>
          <p:nvPr>
            <p:ph type="subTitle" idx="1"/>
          </p:nvPr>
        </p:nvSpPr>
        <p:spPr/>
        <p:txBody>
          <a:bodyPr/>
          <a:lstStyle/>
          <a:p>
            <a:r>
              <a:rPr lang="en-US" sz="4800" dirty="0"/>
              <a:t>How do we know that distributed systems are correct?</a:t>
            </a:r>
          </a:p>
        </p:txBody>
      </p:sp>
    </p:spTree>
    <p:extLst>
      <p:ext uri="{BB962C8B-B14F-4D97-AF65-F5344CB8AC3E}">
        <p14:creationId xmlns:p14="http://schemas.microsoft.com/office/powerpoint/2010/main" val="832749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lifecycle</a:t>
            </a:r>
          </a:p>
        </p:txBody>
      </p:sp>
      <p:sp>
        <p:nvSpPr>
          <p:cNvPr id="32" name="Left Arrow 31"/>
          <p:cNvSpPr/>
          <p:nvPr/>
        </p:nvSpPr>
        <p:spPr>
          <a:xfrm rot="10800000">
            <a:off x="12006771" y="5779295"/>
            <a:ext cx="1709230" cy="740786"/>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9584"/>
          </a:p>
        </p:txBody>
      </p:sp>
      <p:sp>
        <p:nvSpPr>
          <p:cNvPr id="34" name="Left Arrow 33"/>
          <p:cNvSpPr/>
          <p:nvPr/>
        </p:nvSpPr>
        <p:spPr>
          <a:xfrm rot="10800000">
            <a:off x="16883571" y="5779295"/>
            <a:ext cx="1709230" cy="740786"/>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9584"/>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958" t="19157" r="51419"/>
          <a:stretch/>
        </p:blipFill>
        <p:spPr>
          <a:xfrm>
            <a:off x="9144001" y="3743479"/>
            <a:ext cx="2014030" cy="2504922"/>
          </a:xfrm>
          <a:prstGeom prst="rect">
            <a:avLst/>
          </a:prstGeom>
        </p:spPr>
      </p:pic>
      <p:sp>
        <p:nvSpPr>
          <p:cNvPr id="37" name="TextBox 36"/>
          <p:cNvSpPr txBox="1"/>
          <p:nvPr/>
        </p:nvSpPr>
        <p:spPr>
          <a:xfrm>
            <a:off x="8627421" y="8331874"/>
            <a:ext cx="3550972" cy="1938992"/>
          </a:xfrm>
          <a:prstGeom prst="rect">
            <a:avLst/>
          </a:prstGeom>
          <a:noFill/>
        </p:spPr>
        <p:txBody>
          <a:bodyPr wrap="none" rtlCol="0">
            <a:spAutoFit/>
          </a:bodyPr>
          <a:lstStyle/>
          <a:p>
            <a:r>
              <a:rPr lang="en-US" sz="4000" b="1" dirty="0">
                <a:latin typeface="Helvetica" pitchFamily="2" charset="0"/>
                <a:ea typeface="Roboto Condensed" panose="02000000000000000000" pitchFamily="2" charset="0"/>
                <a:cs typeface="Roboto Condensed" panose="02000000000000000000" pitchFamily="2" charset="0"/>
              </a:rPr>
              <a:t>Design</a:t>
            </a:r>
          </a:p>
          <a:p>
            <a:r>
              <a:rPr lang="en-US" sz="4000" dirty="0">
                <a:latin typeface="Helvetica" pitchFamily="2" charset="0"/>
                <a:ea typeface="Roboto Condensed" panose="02000000000000000000" pitchFamily="2" charset="0"/>
                <a:cs typeface="Roboto Condensed" panose="02000000000000000000" pitchFamily="2" charset="0"/>
              </a:rPr>
              <a:t>(messages,</a:t>
            </a:r>
          </a:p>
          <a:p>
            <a:r>
              <a:rPr lang="en-US" sz="4000" dirty="0">
                <a:latin typeface="Helvetica" pitchFamily="2" charset="0"/>
                <a:ea typeface="Roboto Condensed" panose="02000000000000000000" pitchFamily="2" charset="0"/>
                <a:cs typeface="Roboto Condensed" panose="02000000000000000000" pitchFamily="2" charset="0"/>
              </a:rPr>
              <a:t>state machine)</a:t>
            </a:r>
          </a:p>
        </p:txBody>
      </p:sp>
      <p:grpSp>
        <p:nvGrpSpPr>
          <p:cNvPr id="43" name="Group 42"/>
          <p:cNvGrpSpPr/>
          <p:nvPr/>
        </p:nvGrpSpPr>
        <p:grpSpPr>
          <a:xfrm>
            <a:off x="12816994" y="4864894"/>
            <a:ext cx="5196294" cy="5405972"/>
            <a:chOff x="3196730" y="4613766"/>
            <a:chExt cx="2598147" cy="2702986"/>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4613766"/>
              <a:ext cx="1371600" cy="1371600"/>
            </a:xfrm>
            <a:prstGeom prst="rect">
              <a:avLst/>
            </a:prstGeom>
          </p:spPr>
        </p:pic>
        <p:sp>
          <p:nvSpPr>
            <p:cNvPr id="38" name="TextBox 37"/>
            <p:cNvSpPr txBox="1"/>
            <p:nvPr/>
          </p:nvSpPr>
          <p:spPr>
            <a:xfrm>
              <a:off x="3196730" y="6347256"/>
              <a:ext cx="2598147" cy="969496"/>
            </a:xfrm>
            <a:prstGeom prst="rect">
              <a:avLst/>
            </a:prstGeom>
            <a:noFill/>
          </p:spPr>
          <p:txBody>
            <a:bodyPr wrap="none" rtlCol="0">
              <a:spAutoFit/>
            </a:bodyPr>
            <a:lstStyle/>
            <a:p>
              <a:pPr algn="ctr"/>
              <a:r>
                <a:rPr lang="en-US" sz="4000" b="1" dirty="0">
                  <a:latin typeface="Helvetica" pitchFamily="2" charset="0"/>
                  <a:ea typeface="Roboto Condensed" panose="02000000000000000000" pitchFamily="2" charset="0"/>
                  <a:cs typeface="Roboto Condensed" panose="02000000000000000000" pitchFamily="2" charset="0"/>
                </a:rPr>
                <a:t>Implementation</a:t>
              </a:r>
            </a:p>
            <a:p>
              <a:pPr algn="ctr"/>
              <a:r>
                <a:rPr lang="en-US" sz="4000" dirty="0">
                  <a:latin typeface="Helvetica" pitchFamily="2" charset="0"/>
                  <a:ea typeface="Roboto Condensed" panose="02000000000000000000" pitchFamily="2" charset="0"/>
                  <a:cs typeface="Roboto Condensed" panose="02000000000000000000" pitchFamily="2" charset="0"/>
                </a:rPr>
                <a:t>(binary, dependencies</a:t>
              </a:r>
            </a:p>
            <a:p>
              <a:pPr algn="ctr"/>
              <a:r>
                <a:rPr lang="en-US" sz="4000" dirty="0">
                  <a:latin typeface="Helvetica" pitchFamily="2" charset="0"/>
                  <a:ea typeface="Roboto Condensed" panose="02000000000000000000" pitchFamily="2" charset="0"/>
                  <a:cs typeface="Roboto Condensed" panose="02000000000000000000" pitchFamily="2" charset="0"/>
                </a:rPr>
                <a:t>operating systems)</a:t>
              </a:r>
            </a:p>
          </p:txBody>
        </p:sp>
      </p:grpSp>
      <p:grpSp>
        <p:nvGrpSpPr>
          <p:cNvPr id="45" name="Group 44"/>
          <p:cNvGrpSpPr/>
          <p:nvPr/>
        </p:nvGrpSpPr>
        <p:grpSpPr>
          <a:xfrm>
            <a:off x="18114974" y="5169694"/>
            <a:ext cx="3119766" cy="5101172"/>
            <a:chOff x="7441218" y="2794355"/>
            <a:chExt cx="1559883" cy="2550586"/>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8238" y="2794355"/>
              <a:ext cx="1005840" cy="1005840"/>
            </a:xfrm>
            <a:prstGeom prst="rect">
              <a:avLst/>
            </a:prstGeom>
          </p:spPr>
        </p:pic>
        <p:sp>
          <p:nvSpPr>
            <p:cNvPr id="40" name="TextBox 39"/>
            <p:cNvSpPr txBox="1"/>
            <p:nvPr/>
          </p:nvSpPr>
          <p:spPr>
            <a:xfrm>
              <a:off x="7441218" y="4375445"/>
              <a:ext cx="1559883" cy="969496"/>
            </a:xfrm>
            <a:prstGeom prst="rect">
              <a:avLst/>
            </a:prstGeom>
            <a:noFill/>
          </p:spPr>
          <p:txBody>
            <a:bodyPr wrap="none" rtlCol="0">
              <a:spAutoFit/>
            </a:bodyPr>
            <a:lstStyle/>
            <a:p>
              <a:pPr algn="ctr"/>
              <a:r>
                <a:rPr lang="en-US" sz="4000" b="1" dirty="0">
                  <a:latin typeface="Helvetica" pitchFamily="2" charset="0"/>
                  <a:ea typeface="Roboto Condensed" panose="02000000000000000000" pitchFamily="2" charset="0"/>
                  <a:cs typeface="Roboto Condensed" panose="02000000000000000000" pitchFamily="2" charset="0"/>
                </a:rPr>
                <a:t>Deployment</a:t>
              </a:r>
            </a:p>
            <a:p>
              <a:pPr algn="ctr"/>
              <a:r>
                <a:rPr lang="en-US" sz="4000" dirty="0">
                  <a:latin typeface="Helvetica" pitchFamily="2" charset="0"/>
                  <a:ea typeface="Roboto Condensed" panose="02000000000000000000" pitchFamily="2" charset="0"/>
                  <a:cs typeface="Roboto Condensed" panose="02000000000000000000" pitchFamily="2" charset="0"/>
                </a:rPr>
                <a:t>(production</a:t>
              </a:r>
            </a:p>
            <a:p>
              <a:pPr algn="ctr"/>
              <a:r>
                <a:rPr lang="en-US" sz="4000" dirty="0">
                  <a:latin typeface="Helvetica" pitchFamily="2" charset="0"/>
                  <a:ea typeface="Roboto Condensed" panose="02000000000000000000" pitchFamily="2" charset="0"/>
                  <a:cs typeface="Roboto Condensed" panose="02000000000000000000" pitchFamily="2" charset="0"/>
                </a:rPr>
                <a:t>conditions)</a:t>
              </a:r>
            </a:p>
          </p:txBody>
        </p:sp>
      </p:grpSp>
      <p:grpSp>
        <p:nvGrpSpPr>
          <p:cNvPr id="56" name="Group 55"/>
          <p:cNvGrpSpPr/>
          <p:nvPr/>
        </p:nvGrpSpPr>
        <p:grpSpPr>
          <a:xfrm>
            <a:off x="3657601" y="4789792"/>
            <a:ext cx="3780202" cy="4865522"/>
            <a:chOff x="3603454" y="1524000"/>
            <a:chExt cx="1890101" cy="2432761"/>
          </a:xfrm>
        </p:grpSpPr>
        <p:sp>
          <p:nvSpPr>
            <p:cNvPr id="35" name="TextBox 34"/>
            <p:cNvSpPr txBox="1"/>
            <p:nvPr/>
          </p:nvSpPr>
          <p:spPr>
            <a:xfrm>
              <a:off x="3603454" y="3295041"/>
              <a:ext cx="1890101" cy="661720"/>
            </a:xfrm>
            <a:prstGeom prst="rect">
              <a:avLst/>
            </a:prstGeom>
            <a:noFill/>
          </p:spPr>
          <p:txBody>
            <a:bodyPr wrap="none" rtlCol="0">
              <a:spAutoFit/>
            </a:bodyPr>
            <a:lstStyle/>
            <a:p>
              <a:r>
                <a:rPr lang="en-US" sz="4000" b="1" dirty="0">
                  <a:latin typeface="Helvetica" pitchFamily="2" charset="0"/>
                  <a:ea typeface="Roboto Condensed" panose="02000000000000000000" pitchFamily="2" charset="0"/>
                  <a:cs typeface="Roboto Condensed" panose="02000000000000000000" pitchFamily="2" charset="0"/>
                </a:rPr>
                <a:t>Requirement</a:t>
              </a:r>
            </a:p>
            <a:p>
              <a:r>
                <a:rPr lang="en-US" sz="4000" dirty="0">
                  <a:latin typeface="Helvetica" pitchFamily="2" charset="0"/>
                  <a:ea typeface="Roboto Condensed" panose="02000000000000000000" pitchFamily="2" charset="0"/>
                  <a:cs typeface="Roboto Condensed" panose="02000000000000000000" pitchFamily="2" charset="0"/>
                </a:rPr>
                <a:t>(informal prose)</a:t>
              </a:r>
            </a:p>
          </p:txBody>
        </p:sp>
        <p:pic>
          <p:nvPicPr>
            <p:cNvPr id="55" name="Picture 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3014" y="1524000"/>
              <a:ext cx="1005840" cy="1409151"/>
            </a:xfrm>
            <a:prstGeom prst="rect">
              <a:avLst/>
            </a:prstGeom>
          </p:spPr>
        </p:pic>
      </p:grpSp>
      <p:sp>
        <p:nvSpPr>
          <p:cNvPr id="41" name="Left Arrow 40"/>
          <p:cNvSpPr/>
          <p:nvPr/>
        </p:nvSpPr>
        <p:spPr>
          <a:xfrm rot="10800000">
            <a:off x="6553203" y="5779295"/>
            <a:ext cx="1709230" cy="740786"/>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9584"/>
          </a:p>
        </p:txBody>
      </p:sp>
      <p:sp>
        <p:nvSpPr>
          <p:cNvPr id="24" name="AutoShape 8"/>
          <p:cNvSpPr>
            <a:spLocks noChangeArrowheads="1"/>
          </p:cNvSpPr>
          <p:nvPr/>
        </p:nvSpPr>
        <p:spPr bwMode="auto">
          <a:xfrm>
            <a:off x="5134514" y="11040232"/>
            <a:ext cx="13995400" cy="1055608"/>
          </a:xfrm>
          <a:prstGeom prst="roundRect">
            <a:avLst>
              <a:gd name="adj" fmla="val 16667"/>
            </a:avLst>
          </a:prstGeom>
          <a:solidFill>
            <a:schemeClr val="bg1">
              <a:lumMod val="85000"/>
            </a:schemeClr>
          </a:solidFill>
          <a:ln w="9525" algn="ctr">
            <a:solidFill>
              <a:schemeClr val="tx1"/>
            </a:solidFill>
            <a:round/>
            <a:headEnd/>
            <a:tailEnd/>
          </a:ln>
          <a:effectLst>
            <a:outerShdw dist="107763" dir="2700000" algn="ctr" rotWithShape="0">
              <a:srgbClr val="808080">
                <a:alpha val="50000"/>
              </a:srgbClr>
            </a:outerShdw>
          </a:effectLst>
        </p:spPr>
        <p:txBody>
          <a:bodyPr wrap="square" anchor="ctr">
            <a:spAutoFit/>
          </a:bodyPr>
          <a:lstStyle/>
          <a:p>
            <a:pPr algn="ctr"/>
            <a:r>
              <a:rPr lang="en-US" sz="5600" dirty="0"/>
              <a:t>Ideal world: Validation at each step</a:t>
            </a:r>
          </a:p>
        </p:txBody>
      </p:sp>
      <p:pic>
        <p:nvPicPr>
          <p:cNvPr id="21" name="Content Placeholder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0" y="6365631"/>
            <a:ext cx="3657600" cy="2016370"/>
          </a:xfrm>
          <a:prstGeom prst="rect">
            <a:avLst/>
          </a:prstGeom>
        </p:spPr>
      </p:pic>
      <p:sp>
        <p:nvSpPr>
          <p:cNvPr id="4" name="Footer Placeholder 3">
            <a:extLst>
              <a:ext uri="{FF2B5EF4-FFF2-40B4-BE49-F238E27FC236}">
                <a16:creationId xmlns:a16="http://schemas.microsoft.com/office/drawing/2014/main" id="{B63CF629-938F-D200-3962-53FF17C5B3ED}"/>
              </a:ext>
            </a:extLst>
          </p:cNvPr>
          <p:cNvSpPr>
            <a:spLocks noGrp="1"/>
          </p:cNvSpPr>
          <p:nvPr>
            <p:ph type="ftr" sz="quarter" idx="10"/>
          </p:nvPr>
        </p:nvSpPr>
        <p:spPr/>
        <p:txBody>
          <a:bodyPr/>
          <a:lstStyle/>
          <a:p>
            <a:pPr>
              <a:defRPr/>
            </a:pPr>
            <a:r>
              <a:rPr lang="en-US"/>
              <a:t>Introduction.</a:t>
            </a:r>
            <a:endParaRPr lang="en-US" dirty="0"/>
          </a:p>
        </p:txBody>
      </p:sp>
      <p:sp>
        <p:nvSpPr>
          <p:cNvPr id="5" name="Slide Number Placeholder 4">
            <a:extLst>
              <a:ext uri="{FF2B5EF4-FFF2-40B4-BE49-F238E27FC236}">
                <a16:creationId xmlns:a16="http://schemas.microsoft.com/office/drawing/2014/main" id="{3ABBA682-C287-A0B9-79DA-1E30B6C7AADF}"/>
              </a:ext>
            </a:extLst>
          </p:cNvPr>
          <p:cNvSpPr>
            <a:spLocks noGrp="1"/>
          </p:cNvSpPr>
          <p:nvPr>
            <p:ph type="sldNum" sz="quarter" idx="11"/>
          </p:nvPr>
        </p:nvSpPr>
        <p:spPr/>
        <p:txBody>
          <a:bodyPr/>
          <a:lstStyle/>
          <a:p>
            <a:fld id="{C0472E53-FBB8-8D44-B4E4-4C2022510A5A}" type="slidenum">
              <a:rPr lang="en-US" smtClean="0"/>
              <a:pPr/>
              <a:t>23</a:t>
            </a:fld>
            <a:endParaRPr lang="en-US"/>
          </a:p>
        </p:txBody>
      </p:sp>
    </p:spTree>
    <p:extLst>
      <p:ext uri="{BB962C8B-B14F-4D97-AF65-F5344CB8AC3E}">
        <p14:creationId xmlns:p14="http://schemas.microsoft.com/office/powerpoint/2010/main" val="55160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9434E-C569-EF3F-3A57-475ED84269A1}"/>
              </a:ext>
            </a:extLst>
          </p:cNvPr>
          <p:cNvSpPr>
            <a:spLocks noGrp="1"/>
          </p:cNvSpPr>
          <p:nvPr>
            <p:ph type="title"/>
          </p:nvPr>
        </p:nvSpPr>
        <p:spPr/>
        <p:txBody>
          <a:bodyPr/>
          <a:lstStyle/>
          <a:p>
            <a:r>
              <a:rPr lang="en-US" dirty="0"/>
              <a:t>How do we know systems achieve their goals</a:t>
            </a:r>
          </a:p>
        </p:txBody>
      </p:sp>
      <p:sp>
        <p:nvSpPr>
          <p:cNvPr id="3" name="Content Placeholder 2">
            <a:extLst>
              <a:ext uri="{FF2B5EF4-FFF2-40B4-BE49-F238E27FC236}">
                <a16:creationId xmlns:a16="http://schemas.microsoft.com/office/drawing/2014/main" id="{26F8AAF3-A0FA-C3EA-11E7-10813B7227CD}"/>
              </a:ext>
            </a:extLst>
          </p:cNvPr>
          <p:cNvSpPr>
            <a:spLocks noGrp="1"/>
          </p:cNvSpPr>
          <p:nvPr>
            <p:ph sz="quarter" idx="1"/>
          </p:nvPr>
        </p:nvSpPr>
        <p:spPr/>
        <p:txBody>
          <a:bodyPr/>
          <a:lstStyle/>
          <a:p>
            <a:r>
              <a:rPr lang="en-US" sz="4400" b="1" dirty="0">
                <a:solidFill>
                  <a:srgbClr val="C00000"/>
                </a:solidFill>
                <a:latin typeface="Helvetica" pitchFamily="2" charset="0"/>
              </a:rPr>
              <a:t>Provable properties</a:t>
            </a:r>
          </a:p>
          <a:p>
            <a:pPr lvl="1"/>
            <a:r>
              <a:rPr lang="en-US" sz="4000" dirty="0">
                <a:latin typeface="Helvetica" pitchFamily="2" charset="0"/>
              </a:rPr>
              <a:t>Safety and liveness: Assume specific failures and communication models </a:t>
            </a:r>
          </a:p>
          <a:p>
            <a:pPr lvl="1"/>
            <a:r>
              <a:rPr lang="en-US" sz="4000" dirty="0">
                <a:latin typeface="Helvetica" pitchFamily="2" charset="0"/>
              </a:rPr>
              <a:t>Cryptographic properties: Prove that computationally-bounded attackers can not solve certain mathematical problems (e.g. factorization)</a:t>
            </a:r>
          </a:p>
          <a:p>
            <a:r>
              <a:rPr lang="en-US" sz="4400" b="1" dirty="0">
                <a:solidFill>
                  <a:srgbClr val="C00000"/>
                </a:solidFill>
                <a:latin typeface="Helvetica" pitchFamily="2" charset="0"/>
              </a:rPr>
              <a:t>Code inspection</a:t>
            </a:r>
          </a:p>
          <a:p>
            <a:pPr lvl="1"/>
            <a:r>
              <a:rPr lang="en-US" sz="4000" dirty="0">
                <a:solidFill>
                  <a:schemeClr val="tx1"/>
                </a:solidFill>
                <a:latin typeface="Helvetica" pitchFamily="2" charset="0"/>
              </a:rPr>
              <a:t>Examining the code for bugs and vulnerabilities</a:t>
            </a:r>
          </a:p>
          <a:p>
            <a:r>
              <a:rPr lang="en-US" sz="4400" b="1" dirty="0">
                <a:solidFill>
                  <a:srgbClr val="C00000"/>
                </a:solidFill>
                <a:latin typeface="Helvetica" pitchFamily="2" charset="0"/>
              </a:rPr>
              <a:t>Testing</a:t>
            </a:r>
          </a:p>
          <a:p>
            <a:pPr lvl="1"/>
            <a:r>
              <a:rPr lang="en-US" sz="4000" dirty="0">
                <a:solidFill>
                  <a:srgbClr val="000000"/>
                </a:solidFill>
                <a:latin typeface="Helvetica" pitchFamily="2" charset="0"/>
              </a:rPr>
              <a:t>Activity aimed at evaluating an attribute or capability of a program or system and determining that it meets its required results</a:t>
            </a:r>
          </a:p>
          <a:p>
            <a:pPr lvl="1"/>
            <a:r>
              <a:rPr lang="en-US" sz="4000" dirty="0">
                <a:solidFill>
                  <a:srgbClr val="000000"/>
                </a:solidFill>
                <a:latin typeface="Helvetica" pitchFamily="2" charset="0"/>
              </a:rPr>
              <a:t>Correctness, reliability, performance, security testing</a:t>
            </a:r>
            <a:endParaRPr lang="en-US" sz="4000" dirty="0">
              <a:latin typeface="Helvetica" pitchFamily="2" charset="0"/>
            </a:endParaRPr>
          </a:p>
          <a:p>
            <a:r>
              <a:rPr lang="en-US" sz="4400" b="1" dirty="0">
                <a:solidFill>
                  <a:srgbClr val="C00000"/>
                </a:solidFill>
                <a:latin typeface="Helvetica" pitchFamily="2" charset="0"/>
              </a:rPr>
              <a:t>Formal methods</a:t>
            </a:r>
          </a:p>
          <a:p>
            <a:pPr lvl="1"/>
            <a:r>
              <a:rPr lang="en-US" sz="4000" dirty="0">
                <a:solidFill>
                  <a:srgbClr val="000000"/>
                </a:solidFill>
                <a:latin typeface="Helvetica" pitchFamily="2" charset="0"/>
              </a:rPr>
              <a:t>Use rigorously specified mathematical models to build software and hardware systems.</a:t>
            </a:r>
          </a:p>
          <a:p>
            <a:pPr lvl="1"/>
            <a:r>
              <a:rPr lang="en-US" sz="4000" dirty="0">
                <a:solidFill>
                  <a:srgbClr val="000000"/>
                </a:solidFill>
                <a:latin typeface="Helvetica" pitchFamily="2" charset="0"/>
              </a:rPr>
              <a:t>Formal methods use mathematical proof as a complement to system testing in order to ensure correct behavior</a:t>
            </a:r>
            <a:endParaRPr lang="en-US" sz="4000" dirty="0">
              <a:latin typeface="Helvetica" pitchFamily="2" charset="0"/>
            </a:endParaRPr>
          </a:p>
        </p:txBody>
      </p:sp>
      <p:sp>
        <p:nvSpPr>
          <p:cNvPr id="4" name="Footer Placeholder 3">
            <a:extLst>
              <a:ext uri="{FF2B5EF4-FFF2-40B4-BE49-F238E27FC236}">
                <a16:creationId xmlns:a16="http://schemas.microsoft.com/office/drawing/2014/main" id="{A921D459-90AD-64E8-6C25-ED21F478E29F}"/>
              </a:ext>
            </a:extLst>
          </p:cNvPr>
          <p:cNvSpPr>
            <a:spLocks noGrp="1"/>
          </p:cNvSpPr>
          <p:nvPr>
            <p:ph type="ftr" sz="quarter" idx="10"/>
          </p:nvPr>
        </p:nvSpPr>
        <p:spPr/>
        <p:txBody>
          <a:bodyPr/>
          <a:lstStyle/>
          <a:p>
            <a:pPr>
              <a:defRPr/>
            </a:pPr>
            <a:r>
              <a:rPr lang="en-US"/>
              <a:t>Introduction.</a:t>
            </a:r>
            <a:endParaRPr lang="en-US" dirty="0"/>
          </a:p>
        </p:txBody>
      </p:sp>
      <p:sp>
        <p:nvSpPr>
          <p:cNvPr id="6" name="Slide Number Placeholder 5">
            <a:extLst>
              <a:ext uri="{FF2B5EF4-FFF2-40B4-BE49-F238E27FC236}">
                <a16:creationId xmlns:a16="http://schemas.microsoft.com/office/drawing/2014/main" id="{CC5A87F7-5ABC-7E67-25C0-6A87B59362F0}"/>
              </a:ext>
            </a:extLst>
          </p:cNvPr>
          <p:cNvSpPr>
            <a:spLocks noGrp="1"/>
          </p:cNvSpPr>
          <p:nvPr>
            <p:ph type="sldNum" sz="quarter" idx="11"/>
          </p:nvPr>
        </p:nvSpPr>
        <p:spPr/>
        <p:txBody>
          <a:bodyPr/>
          <a:lstStyle/>
          <a:p>
            <a:fld id="{C0472E53-FBB8-8D44-B4E4-4C2022510A5A}" type="slidenum">
              <a:rPr lang="en-US" smtClean="0"/>
              <a:pPr/>
              <a:t>24</a:t>
            </a:fld>
            <a:endParaRPr lang="en-US"/>
          </a:p>
        </p:txBody>
      </p:sp>
    </p:spTree>
    <p:extLst>
      <p:ext uri="{BB962C8B-B14F-4D97-AF65-F5344CB8AC3E}">
        <p14:creationId xmlns:p14="http://schemas.microsoft.com/office/powerpoint/2010/main" val="4137459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1E9260-B865-E7C7-A400-8D370A79E511}"/>
              </a:ext>
            </a:extLst>
          </p:cNvPr>
          <p:cNvSpPr>
            <a:spLocks noGrp="1"/>
          </p:cNvSpPr>
          <p:nvPr>
            <p:ph type="title"/>
          </p:nvPr>
        </p:nvSpPr>
        <p:spPr/>
        <p:txBody>
          <a:bodyPr/>
          <a:lstStyle/>
          <a:p>
            <a:r>
              <a:rPr lang="en-US" dirty="0"/>
              <a:t>Formal Methods</a:t>
            </a:r>
          </a:p>
        </p:txBody>
      </p:sp>
      <p:sp>
        <p:nvSpPr>
          <p:cNvPr id="7" name="Content Placeholder 6">
            <a:extLst>
              <a:ext uri="{FF2B5EF4-FFF2-40B4-BE49-F238E27FC236}">
                <a16:creationId xmlns:a16="http://schemas.microsoft.com/office/drawing/2014/main" id="{215D553E-A51C-AA34-1ABC-C87616510B67}"/>
              </a:ext>
            </a:extLst>
          </p:cNvPr>
          <p:cNvSpPr>
            <a:spLocks noGrp="1"/>
          </p:cNvSpPr>
          <p:nvPr>
            <p:ph sz="quarter" idx="1"/>
          </p:nvPr>
        </p:nvSpPr>
        <p:spPr>
          <a:xfrm>
            <a:off x="1246347" y="2438400"/>
            <a:ext cx="21891308" cy="11277600"/>
          </a:xfrm>
        </p:spPr>
        <p:txBody>
          <a:bodyPr/>
          <a:lstStyle/>
          <a:p>
            <a:r>
              <a:rPr lang="en-US" sz="4400" dirty="0">
                <a:solidFill>
                  <a:srgbClr val="000000"/>
                </a:solidFill>
                <a:latin typeface="Helvetica" pitchFamily="2" charset="0"/>
              </a:rPr>
              <a:t>Formal methods use mathematical proof as a complement to system testing in order to ensure correct behavior</a:t>
            </a:r>
            <a:endParaRPr lang="en-US" sz="4400" dirty="0">
              <a:latin typeface="Helvetica" pitchFamily="2" charset="0"/>
            </a:endParaRPr>
          </a:p>
          <a:p>
            <a:r>
              <a:rPr lang="en-US" sz="4800" b="1" dirty="0">
                <a:solidFill>
                  <a:srgbClr val="C00000"/>
                </a:solidFill>
                <a:latin typeface="Helvetica" pitchFamily="2" charset="0"/>
              </a:rPr>
              <a:t>Theorem </a:t>
            </a:r>
            <a:r>
              <a:rPr lang="en-US" sz="5400" b="1" dirty="0">
                <a:solidFill>
                  <a:srgbClr val="C00000"/>
                </a:solidFill>
                <a:latin typeface="Helvetica" pitchFamily="2" charset="0"/>
              </a:rPr>
              <a:t>Proving</a:t>
            </a:r>
          </a:p>
          <a:p>
            <a:pPr lvl="1"/>
            <a:r>
              <a:rPr lang="en-US" sz="4400" dirty="0">
                <a:latin typeface="Helvetica" pitchFamily="2" charset="0"/>
              </a:rPr>
              <a:t>Analyzing a formal description for important properties based on computer-based proofs</a:t>
            </a:r>
          </a:p>
          <a:p>
            <a:r>
              <a:rPr lang="en-US" sz="4800" b="1" dirty="0">
                <a:solidFill>
                  <a:srgbClr val="C00000"/>
                </a:solidFill>
                <a:latin typeface="Helvetica" pitchFamily="2" charset="0"/>
              </a:rPr>
              <a:t>Model Checking</a:t>
            </a:r>
          </a:p>
          <a:p>
            <a:pPr lvl="1"/>
            <a:r>
              <a:rPr lang="en-US" sz="4400" dirty="0">
                <a:latin typeface="Helvetica" pitchFamily="2" charset="0"/>
              </a:rPr>
              <a:t>Checking whether a finite-state model of a system meets a given specification in an exhaustive manner </a:t>
            </a:r>
          </a:p>
          <a:p>
            <a:r>
              <a:rPr lang="en-US" sz="4800" b="1" dirty="0">
                <a:solidFill>
                  <a:srgbClr val="C00000"/>
                </a:solidFill>
                <a:latin typeface="Helvetica" pitchFamily="2" charset="0"/>
              </a:rPr>
              <a:t>Lightweight FM</a:t>
            </a:r>
          </a:p>
          <a:p>
            <a:pPr lvl="1"/>
            <a:r>
              <a:rPr lang="en-US" sz="4400" dirty="0">
                <a:latin typeface="Helvetica" pitchFamily="2" charset="0"/>
              </a:rPr>
              <a:t>Using formal techniques </a:t>
            </a:r>
            <a:r>
              <a:rPr lang="en-US" sz="4400" dirty="0">
                <a:solidFill>
                  <a:srgbClr val="000000"/>
                </a:solidFill>
                <a:latin typeface="Helvetica" pitchFamily="2" charset="0"/>
              </a:rPr>
              <a:t> formal methods are used in specific locations, and different formal methods may be used in different subsystems,</a:t>
            </a:r>
            <a:r>
              <a:rPr lang="en-US" sz="4400" dirty="0">
                <a:latin typeface="Helvetica" pitchFamily="2" charset="0"/>
              </a:rPr>
              <a:t> to analyze a system either statically or dynamically</a:t>
            </a:r>
          </a:p>
        </p:txBody>
      </p:sp>
      <p:sp>
        <p:nvSpPr>
          <p:cNvPr id="4" name="Footer Placeholder 3">
            <a:extLst>
              <a:ext uri="{FF2B5EF4-FFF2-40B4-BE49-F238E27FC236}">
                <a16:creationId xmlns:a16="http://schemas.microsoft.com/office/drawing/2014/main" id="{4CF4A9A0-1D9E-A6C6-EE98-D7D836CD4342}"/>
              </a:ext>
            </a:extLst>
          </p:cNvPr>
          <p:cNvSpPr>
            <a:spLocks noGrp="1"/>
          </p:cNvSpPr>
          <p:nvPr>
            <p:ph type="ftr" sz="quarter" idx="10"/>
          </p:nvPr>
        </p:nvSpPr>
        <p:spPr/>
        <p:txBody>
          <a:bodyPr/>
          <a:lstStyle/>
          <a:p>
            <a:pPr>
              <a:defRPr/>
            </a:pPr>
            <a:r>
              <a:rPr lang="en-US"/>
              <a:t>Introduction.</a:t>
            </a:r>
            <a:endParaRPr lang="en-US" dirty="0"/>
          </a:p>
        </p:txBody>
      </p:sp>
      <p:sp>
        <p:nvSpPr>
          <p:cNvPr id="8" name="Slide Number Placeholder 7">
            <a:extLst>
              <a:ext uri="{FF2B5EF4-FFF2-40B4-BE49-F238E27FC236}">
                <a16:creationId xmlns:a16="http://schemas.microsoft.com/office/drawing/2014/main" id="{1A5E89D6-7EFC-980D-5EED-C8E0010051F9}"/>
              </a:ext>
            </a:extLst>
          </p:cNvPr>
          <p:cNvSpPr>
            <a:spLocks noGrp="1"/>
          </p:cNvSpPr>
          <p:nvPr>
            <p:ph type="sldNum" sz="quarter" idx="11"/>
          </p:nvPr>
        </p:nvSpPr>
        <p:spPr/>
        <p:txBody>
          <a:bodyPr/>
          <a:lstStyle/>
          <a:p>
            <a:fld id="{C0472E53-FBB8-8D44-B4E4-4C2022510A5A}" type="slidenum">
              <a:rPr lang="en-US" smtClean="0"/>
              <a:pPr/>
              <a:t>25</a:t>
            </a:fld>
            <a:endParaRPr lang="en-US"/>
          </a:p>
        </p:txBody>
      </p:sp>
    </p:spTree>
    <p:extLst>
      <p:ext uri="{BB962C8B-B14F-4D97-AF65-F5344CB8AC3E}">
        <p14:creationId xmlns:p14="http://schemas.microsoft.com/office/powerpoint/2010/main" val="2570364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EEC35-ACFF-8DCA-D68A-02E71472646D}"/>
              </a:ext>
            </a:extLst>
          </p:cNvPr>
          <p:cNvSpPr>
            <a:spLocks noGrp="1"/>
          </p:cNvSpPr>
          <p:nvPr>
            <p:ph type="title"/>
          </p:nvPr>
        </p:nvSpPr>
        <p:spPr/>
        <p:txBody>
          <a:bodyPr/>
          <a:lstStyle/>
          <a:p>
            <a:r>
              <a:rPr lang="en-US" dirty="0"/>
              <a:t>Benefits</a:t>
            </a:r>
          </a:p>
        </p:txBody>
      </p:sp>
      <p:sp>
        <p:nvSpPr>
          <p:cNvPr id="3" name="Content Placeholder 2">
            <a:extLst>
              <a:ext uri="{FF2B5EF4-FFF2-40B4-BE49-F238E27FC236}">
                <a16:creationId xmlns:a16="http://schemas.microsoft.com/office/drawing/2014/main" id="{5D8155E9-CE1E-ED86-2AF7-4F51A890EF8A}"/>
              </a:ext>
            </a:extLst>
          </p:cNvPr>
          <p:cNvSpPr>
            <a:spLocks noGrp="1"/>
          </p:cNvSpPr>
          <p:nvPr>
            <p:ph sz="quarter" idx="1"/>
          </p:nvPr>
        </p:nvSpPr>
        <p:spPr/>
        <p:txBody>
          <a:bodyPr/>
          <a:lstStyle/>
          <a:p>
            <a:r>
              <a:rPr lang="en-US" sz="4800" b="1" dirty="0">
                <a:latin typeface="Helvetica" pitchFamily="2" charset="0"/>
              </a:rPr>
              <a:t>Eliminate ambiguity</a:t>
            </a:r>
            <a:r>
              <a:rPr lang="en-US" sz="4800" dirty="0">
                <a:latin typeface="Helvetica" pitchFamily="2" charset="0"/>
              </a:rPr>
              <a:t> </a:t>
            </a:r>
          </a:p>
          <a:p>
            <a:pPr lvl="1"/>
            <a:r>
              <a:rPr lang="en-US" sz="4800" dirty="0">
                <a:latin typeface="Helvetica" pitchFamily="2" charset="0"/>
              </a:rPr>
              <a:t>Forces the system designer to rigorously think about the system specification</a:t>
            </a:r>
          </a:p>
          <a:p>
            <a:pPr lvl="1"/>
            <a:r>
              <a:rPr lang="en-US" sz="4800" dirty="0">
                <a:latin typeface="Helvetica" pitchFamily="2" charset="0"/>
              </a:rPr>
              <a:t>Many protocols are described in natural language which is imprecise</a:t>
            </a:r>
          </a:p>
          <a:p>
            <a:pPr algn="l"/>
            <a:r>
              <a:rPr lang="en-US" sz="4800" b="1" dirty="0">
                <a:solidFill>
                  <a:srgbClr val="000000"/>
                </a:solidFill>
                <a:latin typeface="Helvetica" pitchFamily="2" charset="0"/>
              </a:rPr>
              <a:t>Facilitate understanding</a:t>
            </a:r>
          </a:p>
          <a:p>
            <a:pPr lvl="1"/>
            <a:r>
              <a:rPr lang="en-US" sz="4202" dirty="0">
                <a:solidFill>
                  <a:srgbClr val="000000"/>
                </a:solidFill>
                <a:latin typeface="Helvetica" pitchFamily="2" charset="0"/>
              </a:rPr>
              <a:t>Complex functionality easier to understand when modeled </a:t>
            </a:r>
          </a:p>
          <a:p>
            <a:pPr lvl="1"/>
            <a:r>
              <a:rPr lang="en-US" sz="4202" dirty="0">
                <a:solidFill>
                  <a:srgbClr val="000000"/>
                </a:solidFill>
                <a:latin typeface="Helvetica" pitchFamily="2" charset="0"/>
              </a:rPr>
              <a:t>Forces to identify assumptions</a:t>
            </a:r>
          </a:p>
          <a:p>
            <a:pPr algn="l"/>
            <a:r>
              <a:rPr lang="en-US" sz="4800" b="1" dirty="0">
                <a:solidFill>
                  <a:srgbClr val="000000"/>
                </a:solidFill>
                <a:latin typeface="Helvetica" pitchFamily="2" charset="0"/>
              </a:rPr>
              <a:t>Provide proofs</a:t>
            </a:r>
          </a:p>
          <a:p>
            <a:pPr lvl="1"/>
            <a:r>
              <a:rPr lang="en-US" sz="4202" dirty="0">
                <a:solidFill>
                  <a:srgbClr val="000000"/>
                </a:solidFill>
                <a:latin typeface="Helvetica" pitchFamily="2" charset="0"/>
              </a:rPr>
              <a:t>Generate formal proofs about the system studied</a:t>
            </a:r>
          </a:p>
          <a:p>
            <a:pPr lvl="1"/>
            <a:r>
              <a:rPr lang="en-US" sz="4202" dirty="0">
                <a:solidFill>
                  <a:srgbClr val="000000"/>
                </a:solidFill>
                <a:latin typeface="Helvetica" pitchFamily="2" charset="0"/>
              </a:rPr>
              <a:t>Show that a system meets a property</a:t>
            </a:r>
          </a:p>
          <a:p>
            <a:pPr marL="0" indent="0">
              <a:buNone/>
            </a:pPr>
            <a:br>
              <a:rPr lang="en-US" dirty="0"/>
            </a:br>
            <a:endParaRPr lang="en-US" dirty="0"/>
          </a:p>
        </p:txBody>
      </p:sp>
      <p:sp>
        <p:nvSpPr>
          <p:cNvPr id="4" name="Footer Placeholder 3">
            <a:extLst>
              <a:ext uri="{FF2B5EF4-FFF2-40B4-BE49-F238E27FC236}">
                <a16:creationId xmlns:a16="http://schemas.microsoft.com/office/drawing/2014/main" id="{BE6B46CB-72AA-E7CE-F6FC-9F7F6C6ADCCF}"/>
              </a:ext>
            </a:extLst>
          </p:cNvPr>
          <p:cNvSpPr>
            <a:spLocks noGrp="1"/>
          </p:cNvSpPr>
          <p:nvPr>
            <p:ph type="ftr" sz="quarter" idx="10"/>
          </p:nvPr>
        </p:nvSpPr>
        <p:spPr/>
        <p:txBody>
          <a:bodyPr/>
          <a:lstStyle/>
          <a:p>
            <a:pPr>
              <a:defRPr/>
            </a:pPr>
            <a:r>
              <a:rPr lang="en-US"/>
              <a:t>Introduction.</a:t>
            </a:r>
            <a:endParaRPr lang="en-US" dirty="0"/>
          </a:p>
        </p:txBody>
      </p:sp>
      <p:sp>
        <p:nvSpPr>
          <p:cNvPr id="5" name="Slide Number Placeholder 4">
            <a:extLst>
              <a:ext uri="{FF2B5EF4-FFF2-40B4-BE49-F238E27FC236}">
                <a16:creationId xmlns:a16="http://schemas.microsoft.com/office/drawing/2014/main" id="{D613817D-E7A9-54EF-76D8-331DAADA8C86}"/>
              </a:ext>
            </a:extLst>
          </p:cNvPr>
          <p:cNvSpPr>
            <a:spLocks noGrp="1"/>
          </p:cNvSpPr>
          <p:nvPr>
            <p:ph type="sldNum" sz="quarter" idx="11"/>
          </p:nvPr>
        </p:nvSpPr>
        <p:spPr/>
        <p:txBody>
          <a:bodyPr/>
          <a:lstStyle/>
          <a:p>
            <a:fld id="{C0472E53-FBB8-8D44-B4E4-4C2022510A5A}" type="slidenum">
              <a:rPr lang="en-US" smtClean="0"/>
              <a:pPr/>
              <a:t>26</a:t>
            </a:fld>
            <a:endParaRPr lang="en-US"/>
          </a:p>
        </p:txBody>
      </p:sp>
    </p:spTree>
    <p:extLst>
      <p:ext uri="{BB962C8B-B14F-4D97-AF65-F5344CB8AC3E}">
        <p14:creationId xmlns:p14="http://schemas.microsoft.com/office/powerpoint/2010/main" val="2647042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EEC35-ACFF-8DCA-D68A-02E71472646D}"/>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5D8155E9-CE1E-ED86-2AF7-4F51A890EF8A}"/>
              </a:ext>
            </a:extLst>
          </p:cNvPr>
          <p:cNvSpPr>
            <a:spLocks noGrp="1"/>
          </p:cNvSpPr>
          <p:nvPr>
            <p:ph sz="quarter" idx="1"/>
          </p:nvPr>
        </p:nvSpPr>
        <p:spPr>
          <a:xfrm>
            <a:off x="1246348" y="2438400"/>
            <a:ext cx="11936253" cy="9875520"/>
          </a:xfrm>
        </p:spPr>
        <p:txBody>
          <a:bodyPr/>
          <a:lstStyle/>
          <a:p>
            <a:r>
              <a:rPr lang="en-US" b="1" dirty="0">
                <a:solidFill>
                  <a:srgbClr val="000000"/>
                </a:solidFill>
                <a:effectLst/>
                <a:latin typeface="Helvetica" pitchFamily="2" charset="0"/>
              </a:rPr>
              <a:t>Cost</a:t>
            </a:r>
            <a:r>
              <a:rPr lang="en-US" dirty="0">
                <a:solidFill>
                  <a:srgbClr val="000000"/>
                </a:solidFill>
                <a:latin typeface="Helvetica" pitchFamily="2" charset="0"/>
              </a:rPr>
              <a:t> </a:t>
            </a:r>
          </a:p>
          <a:p>
            <a:pPr lvl="1"/>
            <a:r>
              <a:rPr lang="en-US" dirty="0">
                <a:solidFill>
                  <a:srgbClr val="000000"/>
                </a:solidFill>
                <a:effectLst/>
                <a:latin typeface="Helvetica" pitchFamily="2" charset="0"/>
              </a:rPr>
              <a:t>It ta</a:t>
            </a:r>
            <a:r>
              <a:rPr lang="en-US" dirty="0">
                <a:solidFill>
                  <a:srgbClr val="000000"/>
                </a:solidFill>
                <a:latin typeface="Helvetica" pitchFamily="2" charset="0"/>
              </a:rPr>
              <a:t>kes effort and time to create rigorous specifications</a:t>
            </a:r>
          </a:p>
          <a:p>
            <a:pPr lvl="1"/>
            <a:r>
              <a:rPr lang="en-US" dirty="0">
                <a:solidFill>
                  <a:srgbClr val="000000"/>
                </a:solidFill>
                <a:latin typeface="Helvetica" pitchFamily="2" charset="0"/>
              </a:rPr>
              <a:t>They require a high-level of expertise </a:t>
            </a:r>
          </a:p>
          <a:p>
            <a:r>
              <a:rPr lang="en-US" b="1" dirty="0">
                <a:solidFill>
                  <a:srgbClr val="000000"/>
                </a:solidFill>
                <a:effectLst/>
                <a:latin typeface="Helvetica" pitchFamily="2" charset="0"/>
              </a:rPr>
              <a:t>Narrow specificity</a:t>
            </a:r>
          </a:p>
          <a:p>
            <a:pPr lvl="1"/>
            <a:r>
              <a:rPr lang="en-US" dirty="0">
                <a:solidFill>
                  <a:srgbClr val="000000"/>
                </a:solidFill>
                <a:effectLst/>
                <a:latin typeface="Helvetica" pitchFamily="2" charset="0"/>
              </a:rPr>
              <a:t>Most formal methods introduce some form of computational model, which limits thei</a:t>
            </a:r>
            <a:r>
              <a:rPr lang="en-US" dirty="0">
                <a:solidFill>
                  <a:srgbClr val="000000"/>
                </a:solidFill>
                <a:latin typeface="Helvetica" pitchFamily="2" charset="0"/>
              </a:rPr>
              <a:t>r applications</a:t>
            </a:r>
          </a:p>
          <a:p>
            <a:r>
              <a:rPr lang="en-US" b="1" dirty="0">
                <a:solidFill>
                  <a:srgbClr val="000000"/>
                </a:solidFill>
                <a:effectLst/>
                <a:latin typeface="Helvetica" pitchFamily="2" charset="0"/>
              </a:rPr>
              <a:t>Usability</a:t>
            </a:r>
            <a:endParaRPr lang="en-US" b="1" dirty="0">
              <a:solidFill>
                <a:srgbClr val="000000"/>
              </a:solidFill>
              <a:latin typeface="Helvetica" pitchFamily="2" charset="0"/>
            </a:endParaRPr>
          </a:p>
          <a:p>
            <a:pPr lvl="1"/>
            <a:r>
              <a:rPr lang="en-US" dirty="0">
                <a:solidFill>
                  <a:srgbClr val="000000"/>
                </a:solidFill>
                <a:effectLst/>
                <a:latin typeface="Helvetica" pitchFamily="2" charset="0"/>
              </a:rPr>
              <a:t>There are </a:t>
            </a:r>
            <a:r>
              <a:rPr lang="en-US" dirty="0">
                <a:solidFill>
                  <a:srgbClr val="000000"/>
                </a:solidFill>
                <a:latin typeface="Helvetica" pitchFamily="2" charset="0"/>
              </a:rPr>
              <a:t>many tools with specific capability</a:t>
            </a:r>
          </a:p>
          <a:p>
            <a:pPr lvl="1"/>
            <a:r>
              <a:rPr lang="en-US" dirty="0">
                <a:solidFill>
                  <a:srgbClr val="000000"/>
                </a:solidFill>
                <a:effectLst/>
                <a:latin typeface="Helvetica" pitchFamily="2" charset="0"/>
              </a:rPr>
              <a:t>Limited documentation </a:t>
            </a:r>
            <a:br>
              <a:rPr lang="en-US" dirty="0">
                <a:latin typeface="Helvetica" pitchFamily="2" charset="0"/>
              </a:rPr>
            </a:br>
            <a:endParaRPr lang="en-US" dirty="0">
              <a:latin typeface="Helvetica" pitchFamily="2" charset="0"/>
            </a:endParaRPr>
          </a:p>
        </p:txBody>
      </p:sp>
      <p:sp>
        <p:nvSpPr>
          <p:cNvPr id="4" name="Footer Placeholder 3">
            <a:extLst>
              <a:ext uri="{FF2B5EF4-FFF2-40B4-BE49-F238E27FC236}">
                <a16:creationId xmlns:a16="http://schemas.microsoft.com/office/drawing/2014/main" id="{BE6B46CB-72AA-E7CE-F6FC-9F7F6C6ADCCF}"/>
              </a:ext>
            </a:extLst>
          </p:cNvPr>
          <p:cNvSpPr>
            <a:spLocks noGrp="1"/>
          </p:cNvSpPr>
          <p:nvPr>
            <p:ph type="ftr" sz="quarter" idx="10"/>
          </p:nvPr>
        </p:nvSpPr>
        <p:spPr/>
        <p:txBody>
          <a:bodyPr/>
          <a:lstStyle/>
          <a:p>
            <a:pPr>
              <a:defRPr/>
            </a:pPr>
            <a:r>
              <a:rPr lang="en-US"/>
              <a:t>Introduction.</a:t>
            </a:r>
            <a:endParaRPr lang="en-US" dirty="0"/>
          </a:p>
        </p:txBody>
      </p:sp>
      <p:sp>
        <p:nvSpPr>
          <p:cNvPr id="5" name="Content Placeholder 2">
            <a:extLst>
              <a:ext uri="{FF2B5EF4-FFF2-40B4-BE49-F238E27FC236}">
                <a16:creationId xmlns:a16="http://schemas.microsoft.com/office/drawing/2014/main" id="{1F6FA8AE-3BEC-26FA-561D-6EB5C3B9CCA5}"/>
              </a:ext>
            </a:extLst>
          </p:cNvPr>
          <p:cNvSpPr txBox="1">
            <a:spLocks/>
          </p:cNvSpPr>
          <p:nvPr/>
        </p:nvSpPr>
        <p:spPr bwMode="auto">
          <a:xfrm>
            <a:off x="15925801" y="990600"/>
            <a:ext cx="4697253" cy="11842750"/>
          </a:xfrm>
          <a:prstGeom prst="rect">
            <a:avLst/>
          </a:prstGeom>
          <a:solidFill>
            <a:schemeClr val="bg2"/>
          </a:solid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44762" indent="-544762" algn="l" rtl="0" eaLnBrk="1" fontAlgn="base" hangingPunct="1">
              <a:spcBef>
                <a:spcPts val="1197"/>
              </a:spcBef>
              <a:spcAft>
                <a:spcPct val="0"/>
              </a:spcAft>
              <a:buClr>
                <a:schemeClr val="accent1"/>
              </a:buClr>
              <a:buSzPct val="76000"/>
              <a:buFont typeface="Wingdings 3" charset="0"/>
              <a:buChar char=""/>
              <a:defRPr sz="5187" kern="1200">
                <a:solidFill>
                  <a:schemeClr val="tx1"/>
                </a:solidFill>
                <a:latin typeface="+mn-lt"/>
                <a:ea typeface="ＭＳ Ｐゴシック" charset="0"/>
                <a:cs typeface="ＭＳ Ｐゴシック" charset="0"/>
              </a:defRPr>
            </a:lvl1pPr>
            <a:lvl2pPr marL="1092692" indent="-544762" algn="l" rtl="0" eaLnBrk="1" fontAlgn="base" hangingPunct="1">
              <a:spcBef>
                <a:spcPts val="998"/>
              </a:spcBef>
              <a:spcAft>
                <a:spcPct val="0"/>
              </a:spcAft>
              <a:buClr>
                <a:schemeClr val="accent2"/>
              </a:buClr>
              <a:buSzPct val="76000"/>
              <a:buFont typeface="Wingdings 3" charset="0"/>
              <a:buChar char=""/>
              <a:defRPr sz="4589" kern="1200">
                <a:solidFill>
                  <a:schemeClr val="tx2"/>
                </a:solidFill>
                <a:latin typeface="+mn-lt"/>
                <a:ea typeface="ＭＳ Ｐゴシック" charset="0"/>
                <a:cs typeface="+mn-cs"/>
              </a:defRPr>
            </a:lvl2pPr>
            <a:lvl3pPr marL="1640621" indent="-456080" algn="l" rtl="0" eaLnBrk="1" fontAlgn="base" hangingPunct="1">
              <a:spcBef>
                <a:spcPts val="998"/>
              </a:spcBef>
              <a:spcAft>
                <a:spcPct val="0"/>
              </a:spcAft>
              <a:buClr>
                <a:srgbClr val="BCBCBC"/>
              </a:buClr>
              <a:buSzPct val="76000"/>
              <a:buFont typeface="Wingdings 3" charset="0"/>
              <a:buChar char=""/>
              <a:defRPr sz="3990" kern="1200">
                <a:solidFill>
                  <a:schemeClr val="tx1"/>
                </a:solidFill>
                <a:latin typeface="+mn-lt"/>
                <a:ea typeface="ＭＳ Ｐゴシック" charset="0"/>
                <a:cs typeface="+mn-cs"/>
              </a:defRPr>
            </a:lvl3pPr>
            <a:lvl4pPr marL="2188551" indent="-456080" algn="l" rtl="0" eaLnBrk="1" fontAlgn="base" hangingPunct="1">
              <a:spcBef>
                <a:spcPts val="798"/>
              </a:spcBef>
              <a:spcAft>
                <a:spcPct val="0"/>
              </a:spcAft>
              <a:buClr>
                <a:srgbClr val="8BA2B4"/>
              </a:buClr>
              <a:buSzPct val="70000"/>
              <a:buFont typeface="Wingdings" charset="0"/>
              <a:buChar char=""/>
              <a:defRPr kern="1200">
                <a:solidFill>
                  <a:schemeClr val="tx1"/>
                </a:solidFill>
                <a:latin typeface="+mn-lt"/>
                <a:ea typeface="ＭＳ Ｐゴシック" charset="0"/>
                <a:cs typeface="+mn-cs"/>
              </a:defRPr>
            </a:lvl4pPr>
            <a:lvl5pPr marL="2736479" indent="-456080" algn="l" rtl="0" eaLnBrk="1" fontAlgn="base" hangingPunct="1">
              <a:spcBef>
                <a:spcPts val="599"/>
              </a:spcBef>
              <a:spcAft>
                <a:spcPct val="0"/>
              </a:spcAft>
              <a:buClr>
                <a:schemeClr val="accent2"/>
              </a:buClr>
              <a:buSzPct val="70000"/>
              <a:buFont typeface="Wingdings" charset="0"/>
              <a:buChar char=""/>
              <a:defRPr sz="3192" kern="1200">
                <a:solidFill>
                  <a:schemeClr val="tx1"/>
                </a:solidFill>
                <a:latin typeface="+mn-lt"/>
                <a:ea typeface="ＭＳ Ｐゴシック" charset="0"/>
                <a:cs typeface="+mn-cs"/>
              </a:defRPr>
            </a:lvl5pPr>
            <a:lvl6pPr marL="3283775" indent="-364864" algn="l" rtl="0" eaLnBrk="1" latinLnBrk="0" hangingPunct="1">
              <a:spcBef>
                <a:spcPts val="599"/>
              </a:spcBef>
              <a:buClr>
                <a:srgbClr val="9FB8CD">
                  <a:shade val="75000"/>
                </a:srgbClr>
              </a:buClr>
              <a:buSzPct val="75000"/>
              <a:buFont typeface="Wingdings 3"/>
              <a:buChar char=""/>
              <a:defRPr kumimoji="0" lang="en-US" sz="3192" kern="1200" smtClean="0">
                <a:solidFill>
                  <a:schemeClr val="tx1"/>
                </a:solidFill>
                <a:latin typeface="+mn-lt"/>
                <a:ea typeface="+mn-ea"/>
                <a:cs typeface="+mn-cs"/>
              </a:defRPr>
            </a:lvl6pPr>
            <a:lvl7pPr marL="3648639" indent="-364864" algn="l" rtl="0" eaLnBrk="1" latinLnBrk="0" hangingPunct="1">
              <a:spcBef>
                <a:spcPts val="599"/>
              </a:spcBef>
              <a:buClr>
                <a:srgbClr val="727CA3">
                  <a:shade val="75000"/>
                </a:srgbClr>
              </a:buClr>
              <a:buSzPct val="75000"/>
              <a:buFont typeface="Wingdings 3"/>
              <a:buChar char=""/>
              <a:defRPr kumimoji="0" lang="en-US" sz="2793" kern="1200" smtClean="0">
                <a:solidFill>
                  <a:schemeClr val="tx1"/>
                </a:solidFill>
                <a:latin typeface="+mn-lt"/>
                <a:ea typeface="+mn-ea"/>
                <a:cs typeface="+mn-cs"/>
              </a:defRPr>
            </a:lvl7pPr>
            <a:lvl8pPr marL="4013503" indent="-364864" algn="l" rtl="0" eaLnBrk="1" latinLnBrk="0" hangingPunct="1">
              <a:spcBef>
                <a:spcPts val="599"/>
              </a:spcBef>
              <a:buClr>
                <a:prstClr val="white">
                  <a:shade val="50000"/>
                </a:prstClr>
              </a:buClr>
              <a:buSzPct val="75000"/>
              <a:buFont typeface="Wingdings 3"/>
              <a:buChar char=""/>
              <a:defRPr kumimoji="0" lang="en-US" sz="2793" kern="1200" smtClean="0">
                <a:solidFill>
                  <a:schemeClr val="tx1"/>
                </a:solidFill>
                <a:latin typeface="+mn-lt"/>
                <a:ea typeface="+mn-ea"/>
                <a:cs typeface="+mn-cs"/>
              </a:defRPr>
            </a:lvl8pPr>
            <a:lvl9pPr marL="4378367" indent="-364864" algn="l" rtl="0" eaLnBrk="1" latinLnBrk="0" hangingPunct="1">
              <a:spcBef>
                <a:spcPts val="599"/>
              </a:spcBef>
              <a:buClr>
                <a:srgbClr val="9FB8CD"/>
              </a:buClr>
              <a:buSzPct val="75000"/>
              <a:buFont typeface="Wingdings 3"/>
              <a:buChar char=""/>
              <a:defRPr kumimoji="0" lang="en-US" sz="2394" kern="1200" smtClean="0">
                <a:solidFill>
                  <a:schemeClr val="tx1"/>
                </a:solidFill>
                <a:latin typeface="+mn-lt"/>
                <a:ea typeface="+mn-ea"/>
                <a:cs typeface="+mn-cs"/>
              </a:defRPr>
            </a:lvl9pPr>
          </a:lstStyle>
          <a:p>
            <a:pPr marL="0" indent="0">
              <a:buNone/>
            </a:pPr>
            <a:r>
              <a:rPr lang="en-US" sz="5400" dirty="0">
                <a:solidFill>
                  <a:srgbClr val="000000"/>
                </a:solidFill>
                <a:latin typeface="Times"/>
              </a:rPr>
              <a:t>ACL2</a:t>
            </a:r>
          </a:p>
          <a:p>
            <a:pPr marL="0" indent="0">
              <a:buNone/>
            </a:pPr>
            <a:r>
              <a:rPr lang="en-US" sz="5400" dirty="0">
                <a:solidFill>
                  <a:srgbClr val="000000"/>
                </a:solidFill>
                <a:latin typeface="Times"/>
              </a:rPr>
              <a:t>Alloy</a:t>
            </a:r>
          </a:p>
          <a:p>
            <a:pPr marL="0" indent="0">
              <a:buNone/>
            </a:pPr>
            <a:r>
              <a:rPr lang="en-US" sz="5400" dirty="0">
                <a:solidFill>
                  <a:srgbClr val="000000"/>
                </a:solidFill>
                <a:latin typeface="Times"/>
              </a:rPr>
              <a:t>Coq </a:t>
            </a:r>
          </a:p>
          <a:p>
            <a:pPr marL="0" indent="0">
              <a:buNone/>
            </a:pPr>
            <a:r>
              <a:rPr lang="en-US" sz="5400" dirty="0" err="1">
                <a:solidFill>
                  <a:srgbClr val="000000"/>
                </a:solidFill>
                <a:latin typeface="Times"/>
              </a:rPr>
              <a:t>CryptoVerif</a:t>
            </a:r>
            <a:r>
              <a:rPr lang="en-US" sz="5400" dirty="0">
                <a:solidFill>
                  <a:srgbClr val="000000"/>
                </a:solidFill>
                <a:latin typeface="Times"/>
              </a:rPr>
              <a:t> </a:t>
            </a:r>
          </a:p>
          <a:p>
            <a:pPr marL="0" indent="0">
              <a:buNone/>
            </a:pPr>
            <a:r>
              <a:rPr lang="en-US" sz="5400" dirty="0" err="1">
                <a:solidFill>
                  <a:srgbClr val="000000"/>
                </a:solidFill>
                <a:latin typeface="Times"/>
              </a:rPr>
              <a:t>Dafny</a:t>
            </a:r>
            <a:endParaRPr lang="en-US" sz="5400" dirty="0">
              <a:solidFill>
                <a:srgbClr val="000000"/>
              </a:solidFill>
              <a:latin typeface="Times"/>
            </a:endParaRPr>
          </a:p>
          <a:p>
            <a:pPr marL="0" indent="0">
              <a:buNone/>
            </a:pPr>
            <a:r>
              <a:rPr lang="en-US" sz="5400" dirty="0" err="1">
                <a:solidFill>
                  <a:srgbClr val="000000"/>
                </a:solidFill>
                <a:latin typeface="Times"/>
              </a:rPr>
              <a:t>Dafny</a:t>
            </a:r>
            <a:r>
              <a:rPr lang="en-US" sz="5400" dirty="0">
                <a:solidFill>
                  <a:srgbClr val="000000"/>
                </a:solidFill>
                <a:latin typeface="Times"/>
              </a:rPr>
              <a:t> </a:t>
            </a:r>
          </a:p>
          <a:p>
            <a:pPr marL="0" indent="0">
              <a:buNone/>
            </a:pPr>
            <a:r>
              <a:rPr lang="en-US" sz="5400" dirty="0">
                <a:solidFill>
                  <a:srgbClr val="000000"/>
                </a:solidFill>
                <a:latin typeface="Times"/>
              </a:rPr>
              <a:t>Isabelle </a:t>
            </a:r>
          </a:p>
          <a:p>
            <a:pPr marL="0" indent="0">
              <a:buNone/>
            </a:pPr>
            <a:r>
              <a:rPr lang="en-US" sz="5400" dirty="0" err="1">
                <a:solidFill>
                  <a:srgbClr val="000000"/>
                </a:solidFill>
                <a:latin typeface="Times"/>
              </a:rPr>
              <a:t>IVy</a:t>
            </a:r>
            <a:r>
              <a:rPr lang="en-US" sz="5400" dirty="0">
                <a:solidFill>
                  <a:srgbClr val="000000"/>
                </a:solidFill>
                <a:latin typeface="Times"/>
              </a:rPr>
              <a:t> </a:t>
            </a:r>
          </a:p>
          <a:p>
            <a:pPr marL="0" indent="0">
              <a:buNone/>
            </a:pPr>
            <a:r>
              <a:rPr lang="en-US" sz="5400" dirty="0" err="1">
                <a:solidFill>
                  <a:srgbClr val="000000"/>
                </a:solidFill>
                <a:latin typeface="Times"/>
              </a:rPr>
              <a:t>Proverif</a:t>
            </a:r>
            <a:r>
              <a:rPr lang="en-US" sz="5400" dirty="0">
                <a:solidFill>
                  <a:srgbClr val="000000"/>
                </a:solidFill>
                <a:latin typeface="Times"/>
              </a:rPr>
              <a:t> </a:t>
            </a:r>
          </a:p>
          <a:p>
            <a:pPr marL="0" indent="0">
              <a:buNone/>
            </a:pPr>
            <a:r>
              <a:rPr lang="en-US" sz="5400" dirty="0">
                <a:solidFill>
                  <a:srgbClr val="000000"/>
                </a:solidFill>
                <a:latin typeface="Times"/>
              </a:rPr>
              <a:t>Spin </a:t>
            </a:r>
          </a:p>
          <a:p>
            <a:pPr marL="0" indent="0">
              <a:buNone/>
            </a:pPr>
            <a:r>
              <a:rPr lang="en-US" sz="5400" dirty="0">
                <a:solidFill>
                  <a:srgbClr val="000000"/>
                </a:solidFill>
                <a:latin typeface="Times"/>
              </a:rPr>
              <a:t>TLA+ </a:t>
            </a:r>
          </a:p>
          <a:p>
            <a:pPr marL="0" indent="0">
              <a:buNone/>
            </a:pPr>
            <a:r>
              <a:rPr lang="en-US" sz="5400" dirty="0">
                <a:solidFill>
                  <a:srgbClr val="000000"/>
                </a:solidFill>
                <a:latin typeface="Times"/>
              </a:rPr>
              <a:t>Tamarin </a:t>
            </a:r>
            <a:endParaRPr lang="en-US" sz="5400" dirty="0"/>
          </a:p>
          <a:p>
            <a:pPr marL="0" indent="0">
              <a:buNone/>
            </a:pPr>
            <a:endParaRPr lang="en-US" sz="5400" dirty="0">
              <a:solidFill>
                <a:srgbClr val="000000"/>
              </a:solidFill>
              <a:latin typeface="Times"/>
            </a:endParaRPr>
          </a:p>
        </p:txBody>
      </p:sp>
      <p:sp>
        <p:nvSpPr>
          <p:cNvPr id="7" name="Slide Number Placeholder 6">
            <a:extLst>
              <a:ext uri="{FF2B5EF4-FFF2-40B4-BE49-F238E27FC236}">
                <a16:creationId xmlns:a16="http://schemas.microsoft.com/office/drawing/2014/main" id="{5D52070A-437A-1CD6-9BC0-3E8B907A90AB}"/>
              </a:ext>
            </a:extLst>
          </p:cNvPr>
          <p:cNvSpPr>
            <a:spLocks noGrp="1"/>
          </p:cNvSpPr>
          <p:nvPr>
            <p:ph type="sldNum" sz="quarter" idx="11"/>
          </p:nvPr>
        </p:nvSpPr>
        <p:spPr/>
        <p:txBody>
          <a:bodyPr/>
          <a:lstStyle/>
          <a:p>
            <a:fld id="{C0472E53-FBB8-8D44-B4E4-4C2022510A5A}" type="slidenum">
              <a:rPr lang="en-US" smtClean="0"/>
              <a:pPr/>
              <a:t>27</a:t>
            </a:fld>
            <a:endParaRPr lang="en-US"/>
          </a:p>
        </p:txBody>
      </p:sp>
    </p:spTree>
    <p:extLst>
      <p:ext uri="{BB962C8B-B14F-4D97-AF65-F5344CB8AC3E}">
        <p14:creationId xmlns:p14="http://schemas.microsoft.com/office/powerpoint/2010/main" val="1099664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C9AAA-40DF-0218-2F29-8202CE505179}"/>
            </a:ext>
          </a:extLst>
        </p:cNvPr>
        <p:cNvGrpSpPr/>
        <p:nvPr/>
      </p:nvGrpSpPr>
      <p:grpSpPr>
        <a:xfrm>
          <a:off x="0" y="0"/>
          <a:ext cx="0" cy="0"/>
          <a:chOff x="0" y="0"/>
          <a:chExt cx="0" cy="0"/>
        </a:xfrm>
      </p:grpSpPr>
      <p:sp>
        <p:nvSpPr>
          <p:cNvPr id="6" name="Subtitle 5">
            <a:extLst>
              <a:ext uri="{FF2B5EF4-FFF2-40B4-BE49-F238E27FC236}">
                <a16:creationId xmlns:a16="http://schemas.microsoft.com/office/drawing/2014/main" id="{EE80A047-AA21-12C3-3A32-83745C748BCB}"/>
              </a:ext>
            </a:extLst>
          </p:cNvPr>
          <p:cNvSpPr>
            <a:spLocks noGrp="1"/>
          </p:cNvSpPr>
          <p:nvPr>
            <p:ph type="subTitle" idx="1"/>
          </p:nvPr>
        </p:nvSpPr>
        <p:spPr/>
        <p:txBody>
          <a:bodyPr/>
          <a:lstStyle/>
          <a:p>
            <a:r>
              <a:rPr lang="en-US" dirty="0"/>
              <a:t>Consensus</a:t>
            </a:r>
          </a:p>
        </p:txBody>
      </p:sp>
    </p:spTree>
    <p:extLst>
      <p:ext uri="{BB962C8B-B14F-4D97-AF65-F5344CB8AC3E}">
        <p14:creationId xmlns:p14="http://schemas.microsoft.com/office/powerpoint/2010/main" val="3102705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r>
              <a:rPr lang="en-US" dirty="0"/>
              <a:t>Consensus in distributed systems</a:t>
            </a:r>
          </a:p>
        </p:txBody>
      </p:sp>
      <p:sp>
        <p:nvSpPr>
          <p:cNvPr id="67586" name="Rectangle 3"/>
          <p:cNvSpPr>
            <a:spLocks noGrp="1" noChangeArrowheads="1"/>
          </p:cNvSpPr>
          <p:nvPr>
            <p:ph idx="1"/>
          </p:nvPr>
        </p:nvSpPr>
        <p:spPr/>
        <p:txBody>
          <a:bodyPr/>
          <a:lstStyle/>
          <a:p>
            <a:r>
              <a:rPr lang="en-US" dirty="0"/>
              <a:t>Consensus:  According to Merriam-Webster dictionary it means general agreement</a:t>
            </a:r>
          </a:p>
          <a:p>
            <a:endParaRPr lang="en-US" dirty="0"/>
          </a:p>
          <a:p>
            <a:r>
              <a:rPr lang="en-US" dirty="0"/>
              <a:t>When do we need consensus in distributed systems?</a:t>
            </a:r>
          </a:p>
          <a:p>
            <a:pPr lvl="1"/>
            <a:r>
              <a:rPr lang="en-US" dirty="0"/>
              <a:t>Read-Modify-Write Memory</a:t>
            </a:r>
          </a:p>
          <a:p>
            <a:pPr lvl="1"/>
            <a:r>
              <a:rPr lang="en-US" dirty="0"/>
              <a:t>Database commit </a:t>
            </a:r>
          </a:p>
          <a:p>
            <a:pPr lvl="1"/>
            <a:r>
              <a:rPr lang="en-US" dirty="0"/>
              <a:t>Transactional file system</a:t>
            </a:r>
          </a:p>
          <a:p>
            <a:pPr lvl="1"/>
            <a:r>
              <a:rPr lang="en-US" dirty="0"/>
              <a:t>Totally ordered broadcast</a:t>
            </a:r>
          </a:p>
        </p:txBody>
      </p:sp>
      <p:sp>
        <p:nvSpPr>
          <p:cNvPr id="6" name="Footer Placeholder 5"/>
          <p:cNvSpPr>
            <a:spLocks noGrp="1"/>
          </p:cNvSpPr>
          <p:nvPr>
            <p:ph type="ftr" sz="quarter" idx="10"/>
          </p:nvPr>
        </p:nvSpPr>
        <p:spPr/>
        <p:txBody>
          <a:bodyPr/>
          <a:lstStyle/>
          <a:p>
            <a:pPr>
              <a:defRPr/>
            </a:pPr>
            <a:r>
              <a:rPr lang="en-US" dirty="0"/>
              <a:t>Consensus</a:t>
            </a:r>
          </a:p>
        </p:txBody>
      </p:sp>
      <p:sp>
        <p:nvSpPr>
          <p:cNvPr id="7" name="Slide Number Placeholder 6"/>
          <p:cNvSpPr>
            <a:spLocks noGrp="1"/>
          </p:cNvSpPr>
          <p:nvPr>
            <p:ph type="sldNum" sz="quarter" idx="11"/>
          </p:nvPr>
        </p:nvSpPr>
        <p:spPr/>
        <p:txBody>
          <a:bodyPr/>
          <a:lstStyle/>
          <a:p>
            <a:fld id="{C0472E53-FBB8-8D44-B4E4-4C2022510A5A}" type="slidenum">
              <a:rPr lang="en-US" smtClean="0"/>
              <a:pPr/>
              <a:t>29</a:t>
            </a:fld>
            <a:endParaRPr lang="en-US"/>
          </a:p>
        </p:txBody>
      </p:sp>
    </p:spTree>
    <p:extLst>
      <p:ext uri="{BB962C8B-B14F-4D97-AF65-F5344CB8AC3E}">
        <p14:creationId xmlns:p14="http://schemas.microsoft.com/office/powerpoint/2010/main" val="1238178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2"/>
          <p:cNvSpPr>
            <a:spLocks noGrp="1" noChangeArrowheads="1"/>
          </p:cNvSpPr>
          <p:nvPr>
            <p:ph type="title"/>
          </p:nvPr>
        </p:nvSpPr>
        <p:spPr/>
        <p:txBody>
          <a:bodyPr/>
          <a:lstStyle/>
          <a:p>
            <a:pPr eaLnBrk="1" hangingPunct="1"/>
            <a:r>
              <a:rPr lang="en-US" altLang="x-none" dirty="0">
                <a:ea typeface="ＭＳ Ｐゴシック" charset="-128"/>
              </a:rPr>
              <a:t>What is a distributed system?</a:t>
            </a:r>
          </a:p>
        </p:txBody>
      </p:sp>
      <p:sp>
        <p:nvSpPr>
          <p:cNvPr id="65539" name="Rectangle 3"/>
          <p:cNvSpPr>
            <a:spLocks noGrp="1" noChangeArrowheads="1"/>
          </p:cNvSpPr>
          <p:nvPr>
            <p:ph sz="quarter" idx="1"/>
          </p:nvPr>
        </p:nvSpPr>
        <p:spPr>
          <a:xfrm>
            <a:off x="1803099" y="2962162"/>
            <a:ext cx="18844760" cy="4048616"/>
          </a:xfrm>
        </p:spPr>
        <p:txBody>
          <a:bodyPr/>
          <a:lstStyle/>
          <a:p>
            <a:pPr eaLnBrk="1" hangingPunct="1">
              <a:buFont typeface="Wingdings" charset="2"/>
              <a:buNone/>
            </a:pPr>
            <a:r>
              <a:rPr lang="en-US" altLang="x-none" dirty="0">
                <a:ea typeface="ＭＳ Ｐゴシック" charset="-128"/>
              </a:rPr>
              <a:t>   </a:t>
            </a:r>
            <a:r>
              <a:rPr lang="en-US" altLang="x-none" sz="5414" dirty="0">
                <a:ea typeface="ＭＳ Ｐゴシック" charset="-128"/>
              </a:rPr>
              <a:t>A distributed computing system is a set of computer programs executing on one or more computers and </a:t>
            </a:r>
            <a:r>
              <a:rPr lang="en-US" altLang="x-none" sz="5414" u="sng" dirty="0">
                <a:ea typeface="ＭＳ Ｐゴシック" charset="-128"/>
              </a:rPr>
              <a:t>coordinating</a:t>
            </a:r>
            <a:r>
              <a:rPr lang="en-US" altLang="x-none" sz="5414" dirty="0">
                <a:ea typeface="ＭＳ Ｐゴシック" charset="-128"/>
              </a:rPr>
              <a:t> their actions.  (Coordination is typically done through messages.)</a:t>
            </a:r>
          </a:p>
          <a:p>
            <a:pPr eaLnBrk="1" hangingPunct="1">
              <a:buFont typeface="Wingdings" charset="2"/>
              <a:buNone/>
            </a:pPr>
            <a:endParaRPr lang="en-US" altLang="x-none" dirty="0">
              <a:ea typeface="ＭＳ Ｐゴシック" charset="-128"/>
            </a:endParaRPr>
          </a:p>
        </p:txBody>
      </p:sp>
      <p:sp>
        <p:nvSpPr>
          <p:cNvPr id="9" name="Slide Number Placeholder 4"/>
          <p:cNvSpPr>
            <a:spLocks noGrp="1"/>
          </p:cNvSpPr>
          <p:nvPr>
            <p:ph type="sldNum" sz="quarter" idx="11"/>
          </p:nvPr>
        </p:nvSpPr>
        <p:spPr/>
        <p:txBody>
          <a:bodyPr/>
          <a:lstStyle/>
          <a:p>
            <a:fld id="{C0472E53-FBB8-8D44-B4E4-4C2022510A5A}" type="slidenum">
              <a:rPr lang="en-US" smtClean="0"/>
              <a:pPr/>
              <a:t>3</a:t>
            </a:fld>
            <a:endParaRPr lang="en-US" dirty="0"/>
          </a:p>
        </p:txBody>
      </p:sp>
      <p:sp>
        <p:nvSpPr>
          <p:cNvPr id="2" name="TextBox 1">
            <a:extLst>
              <a:ext uri="{FF2B5EF4-FFF2-40B4-BE49-F238E27FC236}">
                <a16:creationId xmlns:a16="http://schemas.microsoft.com/office/drawing/2014/main" id="{9D1FE199-429F-3CF5-D45F-2DB694B0F209}"/>
              </a:ext>
            </a:extLst>
          </p:cNvPr>
          <p:cNvSpPr txBox="1"/>
          <p:nvPr/>
        </p:nvSpPr>
        <p:spPr>
          <a:xfrm>
            <a:off x="8700939" y="7838170"/>
            <a:ext cx="12199405" cy="3361626"/>
          </a:xfrm>
          <a:prstGeom prst="rect">
            <a:avLst/>
          </a:prstGeom>
          <a:noFill/>
        </p:spPr>
        <p:txBody>
          <a:bodyPr wrap="square" rtlCol="0">
            <a:spAutoFit/>
          </a:bodyPr>
          <a:lstStyle/>
          <a:p>
            <a:pPr eaLnBrk="1" hangingPunct="1"/>
            <a:r>
              <a:rPr lang="en-US" altLang="x-none" sz="4411" dirty="0">
                <a:solidFill>
                  <a:srgbClr val="C00000"/>
                </a:solidFill>
                <a:latin typeface="+mn-lt"/>
              </a:rPr>
              <a:t>A distributed system is one in which the failure of a </a:t>
            </a:r>
          </a:p>
          <a:p>
            <a:pPr eaLnBrk="1" hangingPunct="1"/>
            <a:r>
              <a:rPr lang="en-US" altLang="x-none" sz="4411" dirty="0">
                <a:solidFill>
                  <a:srgbClr val="C00000"/>
                </a:solidFill>
                <a:latin typeface="+mn-lt"/>
              </a:rPr>
              <a:t>computer you did not even know existed can render</a:t>
            </a:r>
          </a:p>
          <a:p>
            <a:pPr eaLnBrk="1" hangingPunct="1"/>
            <a:r>
              <a:rPr lang="en-US" altLang="x-none" sz="4411" dirty="0">
                <a:solidFill>
                  <a:srgbClr val="C00000"/>
                </a:solidFill>
                <a:latin typeface="+mn-lt"/>
              </a:rPr>
              <a:t>your own computer unusable. </a:t>
            </a:r>
          </a:p>
          <a:p>
            <a:pPr algn="r" eaLnBrk="1" hangingPunct="1"/>
            <a:r>
              <a:rPr lang="en-US" altLang="x-none" sz="3208" i="1" dirty="0"/>
              <a:t>Attributed to Leslie </a:t>
            </a:r>
            <a:r>
              <a:rPr lang="en-US" altLang="x-none" sz="3208" i="1" dirty="0" err="1"/>
              <a:t>Lamport</a:t>
            </a:r>
            <a:endParaRPr lang="en-US" altLang="x-none" sz="3208" i="1" dirty="0"/>
          </a:p>
          <a:p>
            <a:endParaRPr lang="en-US" sz="4804" dirty="0"/>
          </a:p>
        </p:txBody>
      </p:sp>
      <p:sp>
        <p:nvSpPr>
          <p:cNvPr id="3" name="Footer Placeholder 2">
            <a:extLst>
              <a:ext uri="{FF2B5EF4-FFF2-40B4-BE49-F238E27FC236}">
                <a16:creationId xmlns:a16="http://schemas.microsoft.com/office/drawing/2014/main" id="{866BB00A-FE13-A241-0DC3-C4359DF393A7}"/>
              </a:ext>
            </a:extLst>
          </p:cNvPr>
          <p:cNvSpPr>
            <a:spLocks noGrp="1"/>
          </p:cNvSpPr>
          <p:nvPr>
            <p:ph type="ftr" sz="quarter" idx="10"/>
          </p:nvPr>
        </p:nvSpPr>
        <p:spPr/>
        <p:txBody>
          <a:bodyPr/>
          <a:lstStyle/>
          <a:p>
            <a:pPr>
              <a:defRPr/>
            </a:pPr>
            <a:r>
              <a:rPr lang="en-US"/>
              <a:t>Introduction.</a:t>
            </a:r>
            <a:endParaRPr lang="en-US" dirty="0"/>
          </a:p>
        </p:txBody>
      </p:sp>
    </p:spTree>
    <p:extLst>
      <p:ext uri="{BB962C8B-B14F-4D97-AF65-F5344CB8AC3E}">
        <p14:creationId xmlns:p14="http://schemas.microsoft.com/office/powerpoint/2010/main" val="354275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56B3-3820-6BF5-5F84-331B4864551C}"/>
              </a:ext>
            </a:extLst>
          </p:cNvPr>
          <p:cNvSpPr>
            <a:spLocks noGrp="1"/>
          </p:cNvSpPr>
          <p:nvPr>
            <p:ph type="title"/>
          </p:nvPr>
        </p:nvSpPr>
        <p:spPr/>
        <p:txBody>
          <a:bodyPr/>
          <a:lstStyle/>
          <a:p>
            <a:r>
              <a:rPr lang="en-US" dirty="0"/>
              <a:t>Communication models for distributed systems</a:t>
            </a:r>
          </a:p>
        </p:txBody>
      </p:sp>
      <p:sp>
        <p:nvSpPr>
          <p:cNvPr id="3" name="Content Placeholder 2">
            <a:extLst>
              <a:ext uri="{FF2B5EF4-FFF2-40B4-BE49-F238E27FC236}">
                <a16:creationId xmlns:a16="http://schemas.microsoft.com/office/drawing/2014/main" id="{98EC21C4-D3C3-902A-61EC-F84B9ABE2FC7}"/>
              </a:ext>
            </a:extLst>
          </p:cNvPr>
          <p:cNvSpPr>
            <a:spLocks noGrp="1"/>
          </p:cNvSpPr>
          <p:nvPr>
            <p:ph sz="quarter" idx="1"/>
          </p:nvPr>
        </p:nvSpPr>
        <p:spPr>
          <a:xfrm>
            <a:off x="1219199" y="2427440"/>
            <a:ext cx="17537078" cy="9900012"/>
          </a:xfrm>
        </p:spPr>
        <p:txBody>
          <a:bodyPr/>
          <a:lstStyle/>
          <a:p>
            <a:pPr marL="0" indent="0">
              <a:spcBef>
                <a:spcPts val="602"/>
              </a:spcBef>
              <a:spcAft>
                <a:spcPts val="0"/>
              </a:spcAft>
              <a:buNone/>
            </a:pPr>
            <a:r>
              <a:rPr lang="el-GR" sz="4010" dirty="0">
                <a:solidFill>
                  <a:srgbClr val="000000"/>
                </a:solidFill>
                <a:latin typeface="Gill Sans" panose="020B0502020104020203" pitchFamily="34" charset="-79"/>
                <a:cs typeface="Gill Sans" panose="020B0502020104020203" pitchFamily="34" charset="-79"/>
              </a:rPr>
              <a:t>Δ </a:t>
            </a:r>
            <a:r>
              <a:rPr lang="en-US" sz="4010" dirty="0">
                <a:solidFill>
                  <a:srgbClr val="000000"/>
                </a:solidFill>
                <a:latin typeface="Gill Sans" panose="020B0502020104020203" pitchFamily="34" charset="-79"/>
                <a:cs typeface="Gill Sans" panose="020B0502020104020203" pitchFamily="34" charset="-79"/>
              </a:rPr>
              <a:t>= the time it takes to send a message between two processes </a:t>
            </a:r>
          </a:p>
          <a:p>
            <a:pPr>
              <a:spcBef>
                <a:spcPts val="602"/>
              </a:spcBef>
              <a:spcAft>
                <a:spcPts val="0"/>
              </a:spcAft>
            </a:pPr>
            <a:endParaRPr lang="en-US" sz="5414" dirty="0">
              <a:solidFill>
                <a:srgbClr val="000000"/>
              </a:solidFill>
              <a:latin typeface="Gill Sans" panose="020B0502020104020203" pitchFamily="34" charset="-79"/>
              <a:cs typeface="Gill Sans" panose="020B0502020104020203" pitchFamily="34" charset="-79"/>
            </a:endParaRPr>
          </a:p>
          <a:p>
            <a:pPr>
              <a:spcBef>
                <a:spcPts val="602"/>
              </a:spcBef>
              <a:spcAft>
                <a:spcPts val="0"/>
              </a:spcAft>
            </a:pPr>
            <a:r>
              <a:rPr lang="en-US" sz="5414" u="sng" dirty="0">
                <a:solidFill>
                  <a:srgbClr val="000000"/>
                </a:solidFill>
                <a:latin typeface="Gill Sans" panose="020B0502020104020203" pitchFamily="34" charset="-79"/>
                <a:cs typeface="Gill Sans" panose="020B0502020104020203" pitchFamily="34" charset="-79"/>
              </a:rPr>
              <a:t>Synchronous</a:t>
            </a:r>
            <a:endParaRPr lang="en-US" sz="5414" dirty="0">
              <a:solidFill>
                <a:srgbClr val="727CA3"/>
              </a:solidFill>
              <a:latin typeface="Noto Sans Symbols"/>
            </a:endParaRPr>
          </a:p>
          <a:p>
            <a:pPr marL="744808" lvl="1" indent="-286464">
              <a:spcBef>
                <a:spcPts val="502"/>
              </a:spcBef>
              <a:spcAft>
                <a:spcPts val="0"/>
              </a:spcAft>
              <a:buFont typeface="Arial" panose="020B0604020202020204" pitchFamily="34" charset="0"/>
              <a:buChar char="•"/>
            </a:pPr>
            <a:r>
              <a:rPr lang="el-GR" sz="5414" dirty="0">
                <a:solidFill>
                  <a:srgbClr val="464653"/>
                </a:solidFill>
                <a:latin typeface="Gill Sans" panose="020B0502020104020203" pitchFamily="34" charset="-79"/>
                <a:cs typeface="Gill Sans" panose="020B0502020104020203" pitchFamily="34" charset="-79"/>
              </a:rPr>
              <a:t>Δ  </a:t>
            </a:r>
            <a:r>
              <a:rPr lang="en-US" sz="5414" dirty="0">
                <a:solidFill>
                  <a:srgbClr val="464653"/>
                </a:solidFill>
                <a:latin typeface="Gill Sans" panose="020B0502020104020203" pitchFamily="34" charset="-79"/>
                <a:cs typeface="Gill Sans" panose="020B0502020104020203" pitchFamily="34" charset="-79"/>
              </a:rPr>
              <a:t>is known and fixed</a:t>
            </a:r>
            <a:endParaRPr lang="en-US" sz="5414" dirty="0">
              <a:solidFill>
                <a:srgbClr val="9FB8CD"/>
              </a:solidFill>
              <a:latin typeface="Noto Sans Symbols"/>
            </a:endParaRPr>
          </a:p>
          <a:p>
            <a:pPr>
              <a:spcBef>
                <a:spcPts val="602"/>
              </a:spcBef>
              <a:spcAft>
                <a:spcPts val="0"/>
              </a:spcAft>
            </a:pPr>
            <a:r>
              <a:rPr lang="en-US" sz="5414" u="sng" dirty="0">
                <a:solidFill>
                  <a:srgbClr val="000000"/>
                </a:solidFill>
                <a:latin typeface="Gill Sans" panose="020B0502020104020203" pitchFamily="34" charset="-79"/>
                <a:cs typeface="Gill Sans" panose="020B0502020104020203" pitchFamily="34" charset="-79"/>
              </a:rPr>
              <a:t>Asynchronous:</a:t>
            </a:r>
            <a:r>
              <a:rPr lang="en-US" sz="5414" dirty="0">
                <a:solidFill>
                  <a:srgbClr val="000000"/>
                </a:solidFill>
                <a:latin typeface="Gill Sans" panose="020B0502020104020203" pitchFamily="34" charset="-79"/>
                <a:cs typeface="Gill Sans" panose="020B0502020104020203" pitchFamily="34" charset="-79"/>
              </a:rPr>
              <a:t> </a:t>
            </a:r>
            <a:endParaRPr lang="en-US" sz="5414" dirty="0">
              <a:solidFill>
                <a:srgbClr val="727CA3"/>
              </a:solidFill>
              <a:latin typeface="Noto Sans Symbols"/>
            </a:endParaRPr>
          </a:p>
          <a:p>
            <a:pPr marL="744808" lvl="1" indent="-286464">
              <a:spcBef>
                <a:spcPts val="502"/>
              </a:spcBef>
              <a:spcAft>
                <a:spcPts val="0"/>
              </a:spcAft>
              <a:buFont typeface="Arial" panose="020B0604020202020204" pitchFamily="34" charset="0"/>
              <a:buChar char="•"/>
            </a:pPr>
            <a:r>
              <a:rPr lang="en-US" sz="5414" dirty="0">
                <a:solidFill>
                  <a:srgbClr val="464653"/>
                </a:solidFill>
                <a:latin typeface="Gill Sans" panose="020B0502020104020203" pitchFamily="34" charset="-79"/>
                <a:cs typeface="Gill Sans" panose="020B0502020104020203" pitchFamily="34" charset="-79"/>
              </a:rPr>
              <a:t>There is no bound for </a:t>
            </a:r>
            <a:r>
              <a:rPr lang="el-GR" sz="5414" dirty="0">
                <a:solidFill>
                  <a:srgbClr val="464653"/>
                </a:solidFill>
                <a:latin typeface="Gill Sans" panose="020B0502020104020203" pitchFamily="34" charset="-79"/>
                <a:cs typeface="Gill Sans" panose="020B0502020104020203" pitchFamily="34" charset="-79"/>
              </a:rPr>
              <a:t>Δ</a:t>
            </a:r>
            <a:endParaRPr lang="el-GR" sz="5414" dirty="0">
              <a:solidFill>
                <a:srgbClr val="9FB8CD"/>
              </a:solidFill>
              <a:latin typeface="Noto Sans Symbols"/>
            </a:endParaRPr>
          </a:p>
          <a:p>
            <a:pPr>
              <a:spcBef>
                <a:spcPts val="602"/>
              </a:spcBef>
              <a:spcAft>
                <a:spcPts val="0"/>
              </a:spcAft>
            </a:pPr>
            <a:r>
              <a:rPr lang="en-US" sz="5414" u="sng" dirty="0">
                <a:solidFill>
                  <a:srgbClr val="000000"/>
                </a:solidFill>
                <a:latin typeface="Gill Sans" panose="020B0502020104020203" pitchFamily="34" charset="-79"/>
                <a:cs typeface="Gill Sans" panose="020B0502020104020203" pitchFamily="34" charset="-79"/>
              </a:rPr>
              <a:t>Partially synchronous</a:t>
            </a:r>
            <a:r>
              <a:rPr lang="en-US" sz="5414" dirty="0">
                <a:solidFill>
                  <a:srgbClr val="000000"/>
                </a:solidFill>
                <a:latin typeface="Gill Sans" panose="020B0502020104020203" pitchFamily="34" charset="-79"/>
                <a:cs typeface="Gill Sans" panose="020B0502020104020203" pitchFamily="34" charset="-79"/>
              </a:rPr>
              <a:t>: </a:t>
            </a:r>
            <a:endParaRPr lang="en-US" sz="5414" dirty="0">
              <a:solidFill>
                <a:srgbClr val="727CA3"/>
              </a:solidFill>
              <a:latin typeface="Noto Sans Symbols"/>
            </a:endParaRPr>
          </a:p>
          <a:p>
            <a:pPr marL="744808" lvl="1" indent="-286464">
              <a:spcBef>
                <a:spcPts val="502"/>
              </a:spcBef>
              <a:spcAft>
                <a:spcPts val="0"/>
              </a:spcAft>
              <a:buFont typeface="Arial" panose="020B0604020202020204" pitchFamily="34" charset="0"/>
              <a:buChar char="•"/>
            </a:pPr>
            <a:r>
              <a:rPr lang="en-US" sz="5414" dirty="0">
                <a:solidFill>
                  <a:srgbClr val="464653"/>
                </a:solidFill>
                <a:latin typeface="Gill Sans" panose="020B0502020104020203" pitchFamily="34" charset="-79"/>
                <a:cs typeface="Gill Sans" panose="020B0502020104020203" pitchFamily="34" charset="-79"/>
              </a:rPr>
              <a:t>Variant 1: There is a bound for </a:t>
            </a:r>
            <a:r>
              <a:rPr lang="el-GR" sz="5414" dirty="0">
                <a:solidFill>
                  <a:srgbClr val="464653"/>
                </a:solidFill>
                <a:latin typeface="Gill Sans" panose="020B0502020104020203" pitchFamily="34" charset="-79"/>
                <a:cs typeface="Gill Sans" panose="020B0502020104020203" pitchFamily="34" charset="-79"/>
              </a:rPr>
              <a:t>Δ </a:t>
            </a:r>
            <a:r>
              <a:rPr lang="en-US" sz="5414" dirty="0">
                <a:solidFill>
                  <a:srgbClr val="464653"/>
                </a:solidFill>
                <a:latin typeface="Gill Sans" panose="020B0502020104020203" pitchFamily="34" charset="-79"/>
                <a:cs typeface="Gill Sans" panose="020B0502020104020203" pitchFamily="34" charset="-79"/>
              </a:rPr>
              <a:t>but it it not known</a:t>
            </a:r>
            <a:endParaRPr lang="en-US" sz="5414" dirty="0">
              <a:solidFill>
                <a:srgbClr val="9FB8CD"/>
              </a:solidFill>
              <a:latin typeface="Noto Sans Symbols"/>
            </a:endParaRPr>
          </a:p>
          <a:p>
            <a:pPr marL="744808" lvl="1" indent="-286464">
              <a:spcBef>
                <a:spcPts val="502"/>
              </a:spcBef>
              <a:spcAft>
                <a:spcPts val="0"/>
              </a:spcAft>
              <a:buFont typeface="Arial" panose="020B0604020202020204" pitchFamily="34" charset="0"/>
              <a:buChar char="•"/>
            </a:pPr>
            <a:r>
              <a:rPr lang="en-US" sz="5414" dirty="0">
                <a:solidFill>
                  <a:srgbClr val="464653"/>
                </a:solidFill>
                <a:latin typeface="Gill Sans" panose="020B0502020104020203" pitchFamily="34" charset="-79"/>
                <a:cs typeface="Gill Sans" panose="020B0502020104020203" pitchFamily="34" charset="-79"/>
              </a:rPr>
              <a:t>Variant 2: Bound for </a:t>
            </a:r>
            <a:r>
              <a:rPr lang="el-GR" sz="5414" dirty="0">
                <a:solidFill>
                  <a:srgbClr val="464653"/>
                </a:solidFill>
                <a:latin typeface="Gill Sans" panose="020B0502020104020203" pitchFamily="34" charset="-79"/>
                <a:cs typeface="Gill Sans" panose="020B0502020104020203" pitchFamily="34" charset="-79"/>
              </a:rPr>
              <a:t>Δ </a:t>
            </a:r>
            <a:r>
              <a:rPr lang="en-US" sz="5414" dirty="0">
                <a:solidFill>
                  <a:srgbClr val="464653"/>
                </a:solidFill>
                <a:latin typeface="Gill Sans" panose="020B0502020104020203" pitchFamily="34" charset="-79"/>
                <a:cs typeface="Gill Sans" panose="020B0502020104020203" pitchFamily="34" charset="-79"/>
              </a:rPr>
              <a:t>is known and holds after a time T </a:t>
            </a:r>
            <a:br>
              <a:rPr lang="el-GR" sz="5414" dirty="0"/>
            </a:br>
            <a:endParaRPr lang="en-US" sz="5414" dirty="0"/>
          </a:p>
        </p:txBody>
      </p:sp>
      <p:sp>
        <p:nvSpPr>
          <p:cNvPr id="6" name="TextBox 5">
            <a:extLst>
              <a:ext uri="{FF2B5EF4-FFF2-40B4-BE49-F238E27FC236}">
                <a16:creationId xmlns:a16="http://schemas.microsoft.com/office/drawing/2014/main" id="{93CEFB22-99EB-0561-6514-DAC182D36F18}"/>
              </a:ext>
            </a:extLst>
          </p:cNvPr>
          <p:cNvSpPr txBox="1"/>
          <p:nvPr/>
        </p:nvSpPr>
        <p:spPr>
          <a:xfrm>
            <a:off x="9518386" y="4257628"/>
            <a:ext cx="11351184" cy="831638"/>
          </a:xfrm>
          <a:prstGeom prst="rect">
            <a:avLst/>
          </a:prstGeom>
          <a:noFill/>
        </p:spPr>
        <p:txBody>
          <a:bodyPr wrap="none" rtlCol="0">
            <a:spAutoFit/>
          </a:bodyPr>
          <a:lstStyle/>
          <a:p>
            <a:r>
              <a:rPr lang="en-US" sz="4804" dirty="0">
                <a:solidFill>
                  <a:srgbClr val="0000CC"/>
                </a:solidFill>
              </a:rPr>
              <a:t>Easier to design systems but not realistic</a:t>
            </a:r>
          </a:p>
        </p:txBody>
      </p:sp>
      <p:sp>
        <p:nvSpPr>
          <p:cNvPr id="7" name="TextBox 6">
            <a:extLst>
              <a:ext uri="{FF2B5EF4-FFF2-40B4-BE49-F238E27FC236}">
                <a16:creationId xmlns:a16="http://schemas.microsoft.com/office/drawing/2014/main" id="{9123226C-57ED-6E01-1CF0-952C4320E43A}"/>
              </a:ext>
            </a:extLst>
          </p:cNvPr>
          <p:cNvSpPr txBox="1"/>
          <p:nvPr/>
        </p:nvSpPr>
        <p:spPr>
          <a:xfrm>
            <a:off x="9518387" y="6238828"/>
            <a:ext cx="12992659" cy="831638"/>
          </a:xfrm>
          <a:prstGeom prst="rect">
            <a:avLst/>
          </a:prstGeom>
          <a:noFill/>
        </p:spPr>
        <p:txBody>
          <a:bodyPr wrap="none" rtlCol="0">
            <a:spAutoFit/>
          </a:bodyPr>
          <a:lstStyle/>
          <a:p>
            <a:r>
              <a:rPr lang="en-US" sz="4804" dirty="0">
                <a:solidFill>
                  <a:srgbClr val="0000CC"/>
                </a:solidFill>
              </a:rPr>
              <a:t>More realistic, but we have impossibility results</a:t>
            </a:r>
          </a:p>
        </p:txBody>
      </p:sp>
      <p:sp>
        <p:nvSpPr>
          <p:cNvPr id="8" name="TextBox 7">
            <a:extLst>
              <a:ext uri="{FF2B5EF4-FFF2-40B4-BE49-F238E27FC236}">
                <a16:creationId xmlns:a16="http://schemas.microsoft.com/office/drawing/2014/main" id="{A088EE59-AB79-AC09-98B5-13588B6BFA3F}"/>
              </a:ext>
            </a:extLst>
          </p:cNvPr>
          <p:cNvSpPr txBox="1"/>
          <p:nvPr/>
        </p:nvSpPr>
        <p:spPr>
          <a:xfrm>
            <a:off x="9515926" y="7690740"/>
            <a:ext cx="9062096" cy="831638"/>
          </a:xfrm>
          <a:prstGeom prst="rect">
            <a:avLst/>
          </a:prstGeom>
          <a:noFill/>
        </p:spPr>
        <p:txBody>
          <a:bodyPr wrap="none" rtlCol="0">
            <a:spAutoFit/>
          </a:bodyPr>
          <a:lstStyle/>
          <a:p>
            <a:r>
              <a:rPr lang="en-US" sz="4804" dirty="0">
                <a:solidFill>
                  <a:srgbClr val="0000CC"/>
                </a:solidFill>
              </a:rPr>
              <a:t>Compromise between the above</a:t>
            </a:r>
          </a:p>
        </p:txBody>
      </p:sp>
      <p:sp>
        <p:nvSpPr>
          <p:cNvPr id="9" name="Slide Number Placeholder 8">
            <a:extLst>
              <a:ext uri="{FF2B5EF4-FFF2-40B4-BE49-F238E27FC236}">
                <a16:creationId xmlns:a16="http://schemas.microsoft.com/office/drawing/2014/main" id="{FED7B658-55F8-4E9F-DD56-7710C5064B80}"/>
              </a:ext>
            </a:extLst>
          </p:cNvPr>
          <p:cNvSpPr>
            <a:spLocks noGrp="1"/>
          </p:cNvSpPr>
          <p:nvPr>
            <p:ph type="sldNum" sz="quarter" idx="11"/>
          </p:nvPr>
        </p:nvSpPr>
        <p:spPr/>
        <p:txBody>
          <a:bodyPr/>
          <a:lstStyle/>
          <a:p>
            <a:fld id="{C0472E53-FBB8-8D44-B4E4-4C2022510A5A}" type="slidenum">
              <a:rPr lang="en-US" smtClean="0"/>
              <a:pPr/>
              <a:t>30</a:t>
            </a:fld>
            <a:endParaRPr lang="en-US"/>
          </a:p>
        </p:txBody>
      </p:sp>
      <p:sp>
        <p:nvSpPr>
          <p:cNvPr id="4" name="Footer Placeholder 3">
            <a:extLst>
              <a:ext uri="{FF2B5EF4-FFF2-40B4-BE49-F238E27FC236}">
                <a16:creationId xmlns:a16="http://schemas.microsoft.com/office/drawing/2014/main" id="{CA7FCDDB-E71C-1AE3-2A85-1107257DFE36}"/>
              </a:ext>
            </a:extLst>
          </p:cNvPr>
          <p:cNvSpPr>
            <a:spLocks noGrp="1"/>
          </p:cNvSpPr>
          <p:nvPr>
            <p:ph type="ftr" sz="quarter" idx="10"/>
          </p:nvPr>
        </p:nvSpPr>
        <p:spPr/>
        <p:txBody>
          <a:bodyPr/>
          <a:lstStyle/>
          <a:p>
            <a:pPr>
              <a:defRPr/>
            </a:pPr>
            <a:r>
              <a:rPr lang="en-US"/>
              <a:t>Introduction.</a:t>
            </a:r>
            <a:endParaRPr lang="en-US" dirty="0"/>
          </a:p>
        </p:txBody>
      </p:sp>
    </p:spTree>
    <p:extLst>
      <p:ext uri="{BB962C8B-B14F-4D97-AF65-F5344CB8AC3E}">
        <p14:creationId xmlns:p14="http://schemas.microsoft.com/office/powerpoint/2010/main" val="295692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E828C-18A0-13BA-EF9C-B97CAE92687E}"/>
              </a:ext>
            </a:extLst>
          </p:cNvPr>
          <p:cNvSpPr>
            <a:spLocks noGrp="1"/>
          </p:cNvSpPr>
          <p:nvPr>
            <p:ph type="title"/>
          </p:nvPr>
        </p:nvSpPr>
        <p:spPr/>
        <p:txBody>
          <a:bodyPr/>
          <a:lstStyle/>
          <a:p>
            <a:r>
              <a:rPr lang="en-US" dirty="0"/>
              <a:t>Why consider the synchronous model</a:t>
            </a:r>
          </a:p>
        </p:txBody>
      </p:sp>
      <p:sp>
        <p:nvSpPr>
          <p:cNvPr id="3" name="Content Placeholder 2">
            <a:extLst>
              <a:ext uri="{FF2B5EF4-FFF2-40B4-BE49-F238E27FC236}">
                <a16:creationId xmlns:a16="http://schemas.microsoft.com/office/drawing/2014/main" id="{3EE42304-DA4C-8C9E-7BE7-3A5BFE8E23EC}"/>
              </a:ext>
            </a:extLst>
          </p:cNvPr>
          <p:cNvSpPr>
            <a:spLocks noGrp="1"/>
          </p:cNvSpPr>
          <p:nvPr>
            <p:ph sz="quarter" idx="1"/>
          </p:nvPr>
        </p:nvSpPr>
        <p:spPr/>
        <p:txBody>
          <a:bodyPr/>
          <a:lstStyle/>
          <a:p>
            <a:r>
              <a:rPr lang="en-US" dirty="0"/>
              <a:t>The strict timing guarantees make the behavior of the system more predictable and easier to reason about.</a:t>
            </a:r>
          </a:p>
          <a:p>
            <a:r>
              <a:rPr lang="en-US" dirty="0"/>
              <a:t>Algorithms are often simpler to design and analyze compared to asynchronous systems.</a:t>
            </a:r>
          </a:p>
          <a:p>
            <a:r>
              <a:rPr lang="en-US" dirty="0"/>
              <a:t>Faults like crashes or communication failures can be detected based on timing constraints.</a:t>
            </a:r>
          </a:p>
          <a:p>
            <a:endParaRPr lang="en-US" dirty="0"/>
          </a:p>
        </p:txBody>
      </p:sp>
      <p:sp>
        <p:nvSpPr>
          <p:cNvPr id="4" name="Footer Placeholder 3">
            <a:extLst>
              <a:ext uri="{FF2B5EF4-FFF2-40B4-BE49-F238E27FC236}">
                <a16:creationId xmlns:a16="http://schemas.microsoft.com/office/drawing/2014/main" id="{E3A10F6A-0D55-AAE4-2AD2-F343AE54E096}"/>
              </a:ext>
            </a:extLst>
          </p:cNvPr>
          <p:cNvSpPr>
            <a:spLocks noGrp="1"/>
          </p:cNvSpPr>
          <p:nvPr>
            <p:ph type="ftr" sz="quarter" idx="10"/>
          </p:nvPr>
        </p:nvSpPr>
        <p:spPr/>
        <p:txBody>
          <a:bodyPr/>
          <a:lstStyle/>
          <a:p>
            <a:pPr>
              <a:defRPr/>
            </a:pPr>
            <a:r>
              <a:rPr lang="en-US"/>
              <a:t>Consensus</a:t>
            </a:r>
            <a:endParaRPr lang="en-US" dirty="0"/>
          </a:p>
        </p:txBody>
      </p:sp>
      <p:sp>
        <p:nvSpPr>
          <p:cNvPr id="5" name="Slide Number Placeholder 4">
            <a:extLst>
              <a:ext uri="{FF2B5EF4-FFF2-40B4-BE49-F238E27FC236}">
                <a16:creationId xmlns:a16="http://schemas.microsoft.com/office/drawing/2014/main" id="{C4098CA6-E91E-27A2-4AE1-5E69E50EAFC7}"/>
              </a:ext>
            </a:extLst>
          </p:cNvPr>
          <p:cNvSpPr>
            <a:spLocks noGrp="1"/>
          </p:cNvSpPr>
          <p:nvPr>
            <p:ph type="sldNum" sz="quarter" idx="11"/>
          </p:nvPr>
        </p:nvSpPr>
        <p:spPr/>
        <p:txBody>
          <a:bodyPr/>
          <a:lstStyle/>
          <a:p>
            <a:fld id="{C0472E53-FBB8-8D44-B4E4-4C2022510A5A}" type="slidenum">
              <a:rPr lang="en-US" smtClean="0"/>
              <a:pPr/>
              <a:t>31</a:t>
            </a:fld>
            <a:endParaRPr lang="en-US"/>
          </a:p>
        </p:txBody>
      </p:sp>
    </p:spTree>
    <p:extLst>
      <p:ext uri="{BB962C8B-B14F-4D97-AF65-F5344CB8AC3E}">
        <p14:creationId xmlns:p14="http://schemas.microsoft.com/office/powerpoint/2010/main" val="2133224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r>
              <a:rPr lang="en-US" dirty="0"/>
              <a:t>Most common failure models</a:t>
            </a:r>
          </a:p>
        </p:txBody>
      </p:sp>
      <p:sp>
        <p:nvSpPr>
          <p:cNvPr id="46085" name="Rectangle 3"/>
          <p:cNvSpPr>
            <a:spLocks noGrp="1" noChangeArrowheads="1"/>
          </p:cNvSpPr>
          <p:nvPr>
            <p:ph sz="quarter" idx="1"/>
          </p:nvPr>
        </p:nvSpPr>
        <p:spPr/>
        <p:txBody>
          <a:bodyPr/>
          <a:lstStyle/>
          <a:p>
            <a:r>
              <a:rPr lang="en-US" sz="5600" u="sng" dirty="0"/>
              <a:t>Fail-stop (crash)</a:t>
            </a:r>
            <a:r>
              <a:rPr lang="en-US" sz="5600" dirty="0"/>
              <a:t>: accurately detectable halting failures, once failed the process does not restart</a:t>
            </a:r>
          </a:p>
          <a:p>
            <a:r>
              <a:rPr lang="en-US" sz="5600" u="sng" dirty="0"/>
              <a:t>Omission</a:t>
            </a:r>
            <a:r>
              <a:rPr lang="en-US" sz="5600" dirty="0"/>
              <a:t>: just a subset of the messages are delivered</a:t>
            </a:r>
          </a:p>
          <a:p>
            <a:r>
              <a:rPr lang="en-US" sz="5600" u="sng" dirty="0"/>
              <a:t>Network partitioning</a:t>
            </a:r>
            <a:r>
              <a:rPr lang="en-US" sz="5600" dirty="0"/>
              <a:t>: subset of processes are not reachable</a:t>
            </a:r>
          </a:p>
          <a:p>
            <a:r>
              <a:rPr lang="en-US" sz="5600" u="sng" dirty="0"/>
              <a:t>Byzantine</a:t>
            </a:r>
            <a:r>
              <a:rPr lang="en-US" sz="5600" dirty="0"/>
              <a:t>: arbitrary failures, include both benign and malicious failures; processes can be authenticated or not</a:t>
            </a:r>
          </a:p>
        </p:txBody>
      </p:sp>
      <p:sp>
        <p:nvSpPr>
          <p:cNvPr id="8" name="Footer Placeholder 12"/>
          <p:cNvSpPr>
            <a:spLocks noGrp="1"/>
          </p:cNvSpPr>
          <p:nvPr>
            <p:ph type="ftr" sz="quarter" idx="10"/>
          </p:nvPr>
        </p:nvSpPr>
        <p:spPr/>
        <p:txBody>
          <a:bodyPr/>
          <a:lstStyle/>
          <a:p>
            <a:r>
              <a:rPr lang="en-US" dirty="0"/>
              <a:t>Consensus.</a:t>
            </a:r>
          </a:p>
        </p:txBody>
      </p:sp>
      <p:sp>
        <p:nvSpPr>
          <p:cNvPr id="2" name="Slide Number Placeholder 1"/>
          <p:cNvSpPr>
            <a:spLocks noGrp="1"/>
          </p:cNvSpPr>
          <p:nvPr>
            <p:ph type="sldNum" sz="quarter" idx="11"/>
          </p:nvPr>
        </p:nvSpPr>
        <p:spPr/>
        <p:txBody>
          <a:bodyPr/>
          <a:lstStyle/>
          <a:p>
            <a:fld id="{C0472E53-FBB8-8D44-B4E4-4C2022510A5A}" type="slidenum">
              <a:rPr lang="en-US" smtClean="0"/>
              <a:pPr/>
              <a:t>32</a:t>
            </a:fld>
            <a:endParaRPr lang="en-US"/>
          </a:p>
        </p:txBody>
      </p:sp>
    </p:spTree>
    <p:extLst>
      <p:ext uri="{BB962C8B-B14F-4D97-AF65-F5344CB8AC3E}">
        <p14:creationId xmlns:p14="http://schemas.microsoft.com/office/powerpoint/2010/main" val="1929476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4419600" y="5791200"/>
            <a:ext cx="17526000" cy="1676400"/>
          </a:xfrm>
        </p:spPr>
        <p:txBody>
          <a:bodyPr/>
          <a:lstStyle/>
          <a:p>
            <a:r>
              <a:rPr lang="en-US" sz="4800" dirty="0"/>
              <a:t>1: Consensus in synchronous systems with no failures</a:t>
            </a:r>
          </a:p>
        </p:txBody>
      </p:sp>
    </p:spTree>
    <p:extLst>
      <p:ext uri="{BB962C8B-B14F-4D97-AF65-F5344CB8AC3E}">
        <p14:creationId xmlns:p14="http://schemas.microsoft.com/office/powerpoint/2010/main" val="2920395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4"/>
          <p:cNvSpPr>
            <a:spLocks noGrp="1" noChangeArrowheads="1"/>
          </p:cNvSpPr>
          <p:nvPr>
            <p:ph type="title"/>
          </p:nvPr>
        </p:nvSpPr>
        <p:spPr/>
        <p:txBody>
          <a:bodyPr/>
          <a:lstStyle/>
          <a:p>
            <a:r>
              <a:rPr lang="en-US" dirty="0"/>
              <a:t>The consensus problem</a:t>
            </a:r>
          </a:p>
        </p:txBody>
      </p:sp>
      <p:sp>
        <p:nvSpPr>
          <p:cNvPr id="69634" name="Rectangle 3"/>
          <p:cNvSpPr>
            <a:spLocks noGrp="1" noChangeArrowheads="1"/>
          </p:cNvSpPr>
          <p:nvPr>
            <p:ph idx="1"/>
          </p:nvPr>
        </p:nvSpPr>
        <p:spPr/>
        <p:txBody>
          <a:bodyPr/>
          <a:lstStyle/>
          <a:p>
            <a:r>
              <a:rPr lang="en-US" dirty="0"/>
              <a:t>Input:</a:t>
            </a:r>
          </a:p>
          <a:p>
            <a:pPr lvl="1"/>
            <a:r>
              <a:rPr lang="en-US" dirty="0"/>
              <a:t>Each process has a value, either 1 or 0 </a:t>
            </a:r>
          </a:p>
          <a:p>
            <a:pPr lvl="1"/>
            <a:endParaRPr lang="en-US" dirty="0"/>
          </a:p>
          <a:p>
            <a:r>
              <a:rPr lang="en-US" dirty="0"/>
              <a:t>Properties:</a:t>
            </a:r>
          </a:p>
          <a:p>
            <a:pPr lvl="1"/>
            <a:r>
              <a:rPr lang="en-US" b="1" dirty="0"/>
              <a:t>Agreement</a:t>
            </a:r>
            <a:r>
              <a:rPr lang="en-US" dirty="0"/>
              <a:t>: all nodes decide on the same value</a:t>
            </a:r>
          </a:p>
          <a:p>
            <a:pPr lvl="1"/>
            <a:r>
              <a:rPr lang="en-US" b="1" dirty="0"/>
              <a:t>Validity</a:t>
            </a:r>
            <a:r>
              <a:rPr lang="en-US" dirty="0"/>
              <a:t>: if a process decides on a value, then there was a process that started with that value</a:t>
            </a:r>
            <a:br>
              <a:rPr lang="en-US" dirty="0"/>
            </a:br>
            <a:endParaRPr lang="en-US" dirty="0"/>
          </a:p>
        </p:txBody>
      </p:sp>
      <p:sp>
        <p:nvSpPr>
          <p:cNvPr id="6" name="Footer Placeholder 5"/>
          <p:cNvSpPr>
            <a:spLocks noGrp="1"/>
          </p:cNvSpPr>
          <p:nvPr>
            <p:ph type="ftr" sz="quarter" idx="10"/>
          </p:nvPr>
        </p:nvSpPr>
        <p:spPr/>
        <p:txBody>
          <a:bodyPr/>
          <a:lstStyle/>
          <a:p>
            <a:pPr>
              <a:defRPr/>
            </a:pPr>
            <a:r>
              <a:rPr lang="en-US"/>
              <a:t>Consensus</a:t>
            </a:r>
            <a:endParaRPr lang="en-US" dirty="0"/>
          </a:p>
        </p:txBody>
      </p:sp>
      <p:sp>
        <p:nvSpPr>
          <p:cNvPr id="7" name="Slide Number Placeholder 6"/>
          <p:cNvSpPr>
            <a:spLocks noGrp="1"/>
          </p:cNvSpPr>
          <p:nvPr>
            <p:ph type="sldNum" sz="quarter" idx="11"/>
          </p:nvPr>
        </p:nvSpPr>
        <p:spPr/>
        <p:txBody>
          <a:bodyPr/>
          <a:lstStyle/>
          <a:p>
            <a:fld id="{C0472E53-FBB8-8D44-B4E4-4C2022510A5A}" type="slidenum">
              <a:rPr lang="en-US" smtClean="0"/>
              <a:pPr/>
              <a:t>34</a:t>
            </a:fld>
            <a:endParaRPr lang="en-US"/>
          </a:p>
        </p:txBody>
      </p:sp>
    </p:spTree>
    <p:extLst>
      <p:ext uri="{BB962C8B-B14F-4D97-AF65-F5344CB8AC3E}">
        <p14:creationId xmlns:p14="http://schemas.microsoft.com/office/powerpoint/2010/main" val="3648163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3"/>
          <p:cNvSpPr>
            <a:spLocks noGrp="1" noChangeArrowheads="1"/>
          </p:cNvSpPr>
          <p:nvPr>
            <p:ph type="title"/>
          </p:nvPr>
        </p:nvSpPr>
        <p:spPr/>
        <p:txBody>
          <a:bodyPr/>
          <a:lstStyle/>
          <a:p>
            <a:r>
              <a:rPr lang="en-US" dirty="0"/>
              <a:t>Consensus in a synchronous system: No failures</a:t>
            </a:r>
          </a:p>
        </p:txBody>
      </p:sp>
      <p:sp>
        <p:nvSpPr>
          <p:cNvPr id="5" name="Content Placeholder 4"/>
          <p:cNvSpPr>
            <a:spLocks noGrp="1"/>
          </p:cNvSpPr>
          <p:nvPr>
            <p:ph sz="quarter" idx="1"/>
          </p:nvPr>
        </p:nvSpPr>
        <p:spPr/>
        <p:txBody>
          <a:bodyPr/>
          <a:lstStyle/>
          <a:p>
            <a:r>
              <a:rPr lang="en-US" sz="4800" dirty="0"/>
              <a:t>Failure model: </a:t>
            </a:r>
          </a:p>
          <a:p>
            <a:pPr lvl="1"/>
            <a:r>
              <a:rPr lang="en-US" sz="4200" dirty="0"/>
              <a:t>No faults</a:t>
            </a:r>
          </a:p>
          <a:p>
            <a:r>
              <a:rPr lang="en-US" sz="4200" dirty="0"/>
              <a:t>Assumptions:</a:t>
            </a:r>
          </a:p>
          <a:p>
            <a:pPr lvl="1"/>
            <a:r>
              <a:rPr lang="en-US" sz="4200" dirty="0"/>
              <a:t>Communication is synchronous</a:t>
            </a:r>
          </a:p>
          <a:p>
            <a:r>
              <a:rPr lang="en-US" sz="4800" dirty="0"/>
              <a:t>Algorithm - </a:t>
            </a:r>
            <a:r>
              <a:rPr lang="en-US" sz="4800" b="1" dirty="0"/>
              <a:t>requires 1 round</a:t>
            </a:r>
            <a:r>
              <a:rPr lang="en-US" sz="4800" dirty="0"/>
              <a:t>:</a:t>
            </a:r>
          </a:p>
          <a:p>
            <a:pPr lvl="1"/>
            <a:r>
              <a:rPr lang="en-US" sz="4200" dirty="0"/>
              <a:t>Each process sends its value to all the other processes </a:t>
            </a:r>
          </a:p>
          <a:p>
            <a:pPr lvl="1"/>
            <a:r>
              <a:rPr lang="en-US" sz="4800" dirty="0"/>
              <a:t>After time </a:t>
            </a:r>
            <a:r>
              <a:rPr lang="el-GR" sz="4800" dirty="0">
                <a:solidFill>
                  <a:srgbClr val="464653"/>
                </a:solidFill>
                <a:latin typeface="Gill Sans" panose="020B0502020104020203" pitchFamily="34" charset="-79"/>
                <a:cs typeface="Gill Sans" panose="020B0502020104020203" pitchFamily="34" charset="-79"/>
              </a:rPr>
              <a:t>Δ</a:t>
            </a:r>
            <a:r>
              <a:rPr lang="en-US" sz="4800" dirty="0"/>
              <a:t>, each process decides: </a:t>
            </a:r>
          </a:p>
          <a:p>
            <a:pPr lvl="2"/>
            <a:r>
              <a:rPr lang="en-US" sz="4200" dirty="0"/>
              <a:t>1: If all received values including its own are 1</a:t>
            </a:r>
          </a:p>
          <a:p>
            <a:pPr lvl="2"/>
            <a:r>
              <a:rPr lang="en-US" sz="4200" dirty="0"/>
              <a:t>0: otherwise decides 0</a:t>
            </a:r>
          </a:p>
          <a:p>
            <a:pPr lvl="2"/>
            <a:endParaRPr lang="en-US" sz="4200" dirty="0"/>
          </a:p>
          <a:p>
            <a:endParaRPr lang="en-US" dirty="0"/>
          </a:p>
        </p:txBody>
      </p:sp>
      <p:sp>
        <p:nvSpPr>
          <p:cNvPr id="6" name="Footer Placeholder 5"/>
          <p:cNvSpPr>
            <a:spLocks noGrp="1"/>
          </p:cNvSpPr>
          <p:nvPr>
            <p:ph type="ftr" sz="quarter" idx="10"/>
          </p:nvPr>
        </p:nvSpPr>
        <p:spPr/>
        <p:txBody>
          <a:bodyPr/>
          <a:lstStyle/>
          <a:p>
            <a:pPr>
              <a:defRPr/>
            </a:pPr>
            <a:r>
              <a:rPr lang="en-US"/>
              <a:t>Consensus</a:t>
            </a:r>
            <a:endParaRPr lang="en-US" dirty="0"/>
          </a:p>
        </p:txBody>
      </p:sp>
      <p:sp>
        <p:nvSpPr>
          <p:cNvPr id="7" name="Slide Number Placeholder 6"/>
          <p:cNvSpPr>
            <a:spLocks noGrp="1"/>
          </p:cNvSpPr>
          <p:nvPr>
            <p:ph type="sldNum" sz="quarter" idx="11"/>
          </p:nvPr>
        </p:nvSpPr>
        <p:spPr/>
        <p:txBody>
          <a:bodyPr/>
          <a:lstStyle/>
          <a:p>
            <a:fld id="{C0472E53-FBB8-8D44-B4E4-4C2022510A5A}" type="slidenum">
              <a:rPr lang="en-US" smtClean="0"/>
              <a:pPr/>
              <a:t>35</a:t>
            </a:fld>
            <a:endParaRPr lang="en-US"/>
          </a:p>
        </p:txBody>
      </p:sp>
      <p:sp>
        <p:nvSpPr>
          <p:cNvPr id="71687" name="Text Box 5"/>
          <p:cNvSpPr txBox="1">
            <a:spLocks noChangeArrowheads="1"/>
          </p:cNvSpPr>
          <p:nvPr/>
        </p:nvSpPr>
        <p:spPr bwMode="auto">
          <a:xfrm>
            <a:off x="4876800" y="10363202"/>
            <a:ext cx="11008078"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800" dirty="0"/>
              <a:t>WHY IS THIS ALGORITM CORRECT? </a:t>
            </a:r>
          </a:p>
          <a:p>
            <a:pPr eaLnBrk="1" hangingPunct="1"/>
            <a:r>
              <a:rPr lang="en-US" sz="4800" dirty="0"/>
              <a:t>(i.e. provides agreement and validity)</a:t>
            </a:r>
          </a:p>
        </p:txBody>
      </p:sp>
    </p:spTree>
    <p:extLst>
      <p:ext uri="{BB962C8B-B14F-4D97-AF65-F5344CB8AC3E}">
        <p14:creationId xmlns:p14="http://schemas.microsoft.com/office/powerpoint/2010/main" val="19439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68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6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3"/>
          <p:cNvSpPr>
            <a:spLocks noGrp="1" noChangeArrowheads="1"/>
          </p:cNvSpPr>
          <p:nvPr>
            <p:ph type="title"/>
          </p:nvPr>
        </p:nvSpPr>
        <p:spPr/>
        <p:txBody>
          <a:bodyPr/>
          <a:lstStyle/>
          <a:p>
            <a:r>
              <a:rPr lang="en-US" dirty="0"/>
              <a:t>Consensus in a synchronous system with crash failures: Model</a:t>
            </a:r>
          </a:p>
        </p:txBody>
      </p:sp>
      <p:sp>
        <p:nvSpPr>
          <p:cNvPr id="5" name="Content Placeholder 4"/>
          <p:cNvSpPr>
            <a:spLocks noGrp="1"/>
          </p:cNvSpPr>
          <p:nvPr>
            <p:ph sz="quarter" idx="1"/>
          </p:nvPr>
        </p:nvSpPr>
        <p:spPr/>
        <p:txBody>
          <a:bodyPr/>
          <a:lstStyle/>
          <a:p>
            <a:r>
              <a:rPr lang="en-US" sz="5600" dirty="0"/>
              <a:t>Failure model:</a:t>
            </a:r>
          </a:p>
          <a:p>
            <a:pPr lvl="1"/>
            <a:r>
              <a:rPr lang="en-US" sz="5000" dirty="0"/>
              <a:t>Any process can crash, once crashed, a process does not recover</a:t>
            </a:r>
          </a:p>
          <a:p>
            <a:pPr lvl="1"/>
            <a:r>
              <a:rPr lang="en-US" sz="5000" dirty="0"/>
              <a:t>At most </a:t>
            </a:r>
            <a:r>
              <a:rPr lang="en-US" sz="5000" i="1" dirty="0"/>
              <a:t>f</a:t>
            </a:r>
            <a:r>
              <a:rPr lang="en-US" sz="5000" dirty="0"/>
              <a:t> processes can crash</a:t>
            </a:r>
            <a:endParaRPr lang="en-US" sz="5600" dirty="0"/>
          </a:p>
          <a:p>
            <a:r>
              <a:rPr lang="en-US" sz="5600" dirty="0"/>
              <a:t>Communication model</a:t>
            </a:r>
          </a:p>
          <a:p>
            <a:pPr lvl="1"/>
            <a:r>
              <a:rPr lang="en-US" sz="4400" dirty="0"/>
              <a:t>Communication is synchronous</a:t>
            </a:r>
          </a:p>
          <a:p>
            <a:pPr lvl="1"/>
            <a:r>
              <a:rPr lang="en-US" sz="4400" dirty="0"/>
              <a:t>Network is a fully connected graph  (any process can communicate with any other process regardless if other processes crash)</a:t>
            </a:r>
          </a:p>
          <a:p>
            <a:endParaRPr lang="en-US" dirty="0"/>
          </a:p>
        </p:txBody>
      </p:sp>
      <p:sp>
        <p:nvSpPr>
          <p:cNvPr id="6" name="Footer Placeholder 5"/>
          <p:cNvSpPr>
            <a:spLocks noGrp="1"/>
          </p:cNvSpPr>
          <p:nvPr>
            <p:ph type="ftr" sz="quarter" idx="10"/>
          </p:nvPr>
        </p:nvSpPr>
        <p:spPr/>
        <p:txBody>
          <a:bodyPr/>
          <a:lstStyle/>
          <a:p>
            <a:pPr>
              <a:defRPr/>
            </a:pPr>
            <a:r>
              <a:rPr lang="en-US"/>
              <a:t>Consensus</a:t>
            </a:r>
            <a:endParaRPr lang="en-US" dirty="0"/>
          </a:p>
        </p:txBody>
      </p:sp>
      <p:sp>
        <p:nvSpPr>
          <p:cNvPr id="7" name="Slide Number Placeholder 6"/>
          <p:cNvSpPr>
            <a:spLocks noGrp="1"/>
          </p:cNvSpPr>
          <p:nvPr>
            <p:ph type="sldNum" sz="quarter" idx="11"/>
          </p:nvPr>
        </p:nvSpPr>
        <p:spPr/>
        <p:txBody>
          <a:bodyPr/>
          <a:lstStyle/>
          <a:p>
            <a:fld id="{C0472E53-FBB8-8D44-B4E4-4C2022510A5A}" type="slidenum">
              <a:rPr lang="en-US" smtClean="0"/>
              <a:pPr/>
              <a:t>36</a:t>
            </a:fld>
            <a:endParaRPr lang="en-US"/>
          </a:p>
        </p:txBody>
      </p:sp>
    </p:spTree>
    <p:extLst>
      <p:ext uri="{BB962C8B-B14F-4D97-AF65-F5344CB8AC3E}">
        <p14:creationId xmlns:p14="http://schemas.microsoft.com/office/powerpoint/2010/main" val="2411534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ChangeArrowheads="1"/>
          </p:cNvSpPr>
          <p:nvPr>
            <p:ph type="title"/>
          </p:nvPr>
        </p:nvSpPr>
        <p:spPr/>
        <p:txBody>
          <a:bodyPr/>
          <a:lstStyle/>
          <a:p>
            <a:r>
              <a:rPr lang="en-US" dirty="0"/>
              <a:t>Consensus in a synchronous system with crash failures: Properties</a:t>
            </a:r>
          </a:p>
        </p:txBody>
      </p:sp>
      <p:sp>
        <p:nvSpPr>
          <p:cNvPr id="75778" name="Rectangle 2"/>
          <p:cNvSpPr>
            <a:spLocks noGrp="1" noChangeArrowheads="1"/>
          </p:cNvSpPr>
          <p:nvPr>
            <p:ph idx="1"/>
          </p:nvPr>
        </p:nvSpPr>
        <p:spPr/>
        <p:txBody>
          <a:bodyPr/>
          <a:lstStyle/>
          <a:p>
            <a:r>
              <a:rPr lang="en-US" dirty="0"/>
              <a:t>Input:</a:t>
            </a:r>
          </a:p>
          <a:p>
            <a:pPr lvl="1"/>
            <a:r>
              <a:rPr lang="en-US" dirty="0"/>
              <a:t>1 or 0 to each process</a:t>
            </a:r>
          </a:p>
          <a:p>
            <a:pPr lvl="1"/>
            <a:endParaRPr lang="en-US" dirty="0"/>
          </a:p>
          <a:p>
            <a:r>
              <a:rPr lang="en-US" dirty="0"/>
              <a:t>Properties:</a:t>
            </a:r>
          </a:p>
          <a:p>
            <a:pPr lvl="1"/>
            <a:r>
              <a:rPr lang="en-US" b="1" dirty="0"/>
              <a:t>Agreement</a:t>
            </a:r>
            <a:r>
              <a:rPr lang="en-US" dirty="0"/>
              <a:t>: </a:t>
            </a:r>
            <a:r>
              <a:rPr lang="en-US" u="sng" dirty="0"/>
              <a:t>all non-faulty</a:t>
            </a:r>
            <a:r>
              <a:rPr lang="en-US" dirty="0"/>
              <a:t> processes decide on the same value</a:t>
            </a:r>
          </a:p>
          <a:p>
            <a:pPr lvl="1"/>
            <a:r>
              <a:rPr lang="en-US" b="1" dirty="0"/>
              <a:t>Validity</a:t>
            </a:r>
            <a:r>
              <a:rPr lang="en-US" dirty="0"/>
              <a:t>: if a process decides on a value, then there was a process that started with that value</a:t>
            </a:r>
          </a:p>
          <a:p>
            <a:pPr lvl="1"/>
            <a:r>
              <a:rPr lang="en-US" b="1" u="sng" dirty="0"/>
              <a:t>Termination</a:t>
            </a:r>
            <a:r>
              <a:rPr lang="en-US" u="sng" dirty="0"/>
              <a:t>: non-faulty processes decide in a finite time</a:t>
            </a:r>
          </a:p>
          <a:p>
            <a:pPr lvl="1"/>
            <a:endParaRPr lang="en-US" dirty="0"/>
          </a:p>
        </p:txBody>
      </p:sp>
      <p:sp>
        <p:nvSpPr>
          <p:cNvPr id="75782" name="Text Box 4"/>
          <p:cNvSpPr txBox="1">
            <a:spLocks noChangeArrowheads="1"/>
          </p:cNvSpPr>
          <p:nvPr/>
        </p:nvSpPr>
        <p:spPr bwMode="auto">
          <a:xfrm>
            <a:off x="2286000" y="10210802"/>
            <a:ext cx="19659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600" dirty="0">
                <a:solidFill>
                  <a:srgbClr val="FF0000"/>
                </a:solidFill>
              </a:rPr>
              <a:t>NOTE:  FAULTY PROCESSES MAY DECIDE DIFFERENTLY FROM CORRECT PROCESSES</a:t>
            </a:r>
          </a:p>
        </p:txBody>
      </p:sp>
      <p:sp>
        <p:nvSpPr>
          <p:cNvPr id="6" name="Footer Placeholder 5"/>
          <p:cNvSpPr>
            <a:spLocks noGrp="1"/>
          </p:cNvSpPr>
          <p:nvPr>
            <p:ph type="ftr" sz="quarter" idx="10"/>
          </p:nvPr>
        </p:nvSpPr>
        <p:spPr/>
        <p:txBody>
          <a:bodyPr/>
          <a:lstStyle/>
          <a:p>
            <a:pPr>
              <a:defRPr/>
            </a:pPr>
            <a:r>
              <a:rPr lang="en-US"/>
              <a:t>Consensus</a:t>
            </a:r>
            <a:endParaRPr lang="en-US" dirty="0"/>
          </a:p>
        </p:txBody>
      </p:sp>
      <p:sp>
        <p:nvSpPr>
          <p:cNvPr id="7" name="Slide Number Placeholder 6"/>
          <p:cNvSpPr>
            <a:spLocks noGrp="1"/>
          </p:cNvSpPr>
          <p:nvPr>
            <p:ph type="sldNum" sz="quarter" idx="11"/>
          </p:nvPr>
        </p:nvSpPr>
        <p:spPr/>
        <p:txBody>
          <a:bodyPr/>
          <a:lstStyle/>
          <a:p>
            <a:fld id="{C0472E53-FBB8-8D44-B4E4-4C2022510A5A}" type="slidenum">
              <a:rPr lang="en-US" smtClean="0"/>
              <a:pPr/>
              <a:t>37</a:t>
            </a:fld>
            <a:endParaRPr lang="en-US"/>
          </a:p>
        </p:txBody>
      </p:sp>
    </p:spTree>
    <p:extLst>
      <p:ext uri="{BB962C8B-B14F-4D97-AF65-F5344CB8AC3E}">
        <p14:creationId xmlns:p14="http://schemas.microsoft.com/office/powerpoint/2010/main" val="3891604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6E5F-2BB8-4E44-A164-E6F7AAC691EA}"/>
              </a:ext>
            </a:extLst>
          </p:cNvPr>
          <p:cNvSpPr>
            <a:spLocks noGrp="1"/>
          </p:cNvSpPr>
          <p:nvPr>
            <p:ph type="title"/>
          </p:nvPr>
        </p:nvSpPr>
        <p:spPr/>
        <p:txBody>
          <a:bodyPr/>
          <a:lstStyle/>
          <a:p>
            <a:r>
              <a:rPr lang="en-US" dirty="0"/>
              <a:t>Example 1: 4 processes, 1 crash</a:t>
            </a:r>
          </a:p>
        </p:txBody>
      </p:sp>
      <p:sp>
        <p:nvSpPr>
          <p:cNvPr id="16" name="Rectangle 3">
            <a:extLst>
              <a:ext uri="{FF2B5EF4-FFF2-40B4-BE49-F238E27FC236}">
                <a16:creationId xmlns:a16="http://schemas.microsoft.com/office/drawing/2014/main" id="{21CF1BFC-DD3A-4849-A969-7EF931A88C9F}"/>
              </a:ext>
            </a:extLst>
          </p:cNvPr>
          <p:cNvSpPr>
            <a:spLocks noGrp="1" noChangeArrowheads="1"/>
          </p:cNvSpPr>
          <p:nvPr>
            <p:ph sz="quarter" idx="1"/>
          </p:nvPr>
        </p:nvSpPr>
        <p:spPr>
          <a:xfrm>
            <a:off x="1219200" y="9081777"/>
            <a:ext cx="10249336" cy="3232142"/>
          </a:xfrm>
        </p:spPr>
        <p:txBody>
          <a:bodyPr/>
          <a:lstStyle/>
          <a:p>
            <a:pPr marL="549276" lvl="1" indent="0">
              <a:buNone/>
            </a:pPr>
            <a:r>
              <a:rPr lang="en-US" dirty="0"/>
              <a:t>P2 crashes after it sent its value to p1 but before sending it to p2 and p3.</a:t>
            </a:r>
          </a:p>
        </p:txBody>
      </p:sp>
      <p:sp>
        <p:nvSpPr>
          <p:cNvPr id="4" name="Footer Placeholder 3">
            <a:extLst>
              <a:ext uri="{FF2B5EF4-FFF2-40B4-BE49-F238E27FC236}">
                <a16:creationId xmlns:a16="http://schemas.microsoft.com/office/drawing/2014/main" id="{F23E2801-7A10-9B47-81F0-95874B4BC18F}"/>
              </a:ext>
            </a:extLst>
          </p:cNvPr>
          <p:cNvSpPr>
            <a:spLocks noGrp="1"/>
          </p:cNvSpPr>
          <p:nvPr>
            <p:ph type="ftr" sz="quarter" idx="10"/>
          </p:nvPr>
        </p:nvSpPr>
        <p:spPr/>
        <p:txBody>
          <a:bodyPr/>
          <a:lstStyle/>
          <a:p>
            <a:pPr>
              <a:defRPr/>
            </a:pPr>
            <a:r>
              <a:rPr lang="en-US"/>
              <a:t>Consensus</a:t>
            </a:r>
            <a:endParaRPr lang="en-US" dirty="0"/>
          </a:p>
        </p:txBody>
      </p:sp>
      <p:sp>
        <p:nvSpPr>
          <p:cNvPr id="5" name="Slide Number Placeholder 4">
            <a:extLst>
              <a:ext uri="{FF2B5EF4-FFF2-40B4-BE49-F238E27FC236}">
                <a16:creationId xmlns:a16="http://schemas.microsoft.com/office/drawing/2014/main" id="{61D03CF4-9561-1342-8A59-09D01453C1A9}"/>
              </a:ext>
            </a:extLst>
          </p:cNvPr>
          <p:cNvSpPr>
            <a:spLocks noGrp="1"/>
          </p:cNvSpPr>
          <p:nvPr>
            <p:ph type="sldNum" sz="quarter" idx="11"/>
          </p:nvPr>
        </p:nvSpPr>
        <p:spPr/>
        <p:txBody>
          <a:bodyPr/>
          <a:lstStyle/>
          <a:p>
            <a:fld id="{C0472E53-FBB8-8D44-B4E4-4C2022510A5A}" type="slidenum">
              <a:rPr lang="en-US" smtClean="0"/>
              <a:pPr/>
              <a:t>38</a:t>
            </a:fld>
            <a:endParaRPr lang="en-US"/>
          </a:p>
        </p:txBody>
      </p:sp>
      <p:sp>
        <p:nvSpPr>
          <p:cNvPr id="25" name="Oval 24">
            <a:extLst>
              <a:ext uri="{FF2B5EF4-FFF2-40B4-BE49-F238E27FC236}">
                <a16:creationId xmlns:a16="http://schemas.microsoft.com/office/drawing/2014/main" id="{7043DC9E-F462-E249-A0E1-809C8C84A5C9}"/>
              </a:ext>
            </a:extLst>
          </p:cNvPr>
          <p:cNvSpPr/>
          <p:nvPr/>
        </p:nvSpPr>
        <p:spPr>
          <a:xfrm>
            <a:off x="5351812" y="4662176"/>
            <a:ext cx="13716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p1</a:t>
            </a:r>
          </a:p>
        </p:txBody>
      </p:sp>
      <p:sp>
        <p:nvSpPr>
          <p:cNvPr id="26" name="Oval 25">
            <a:extLst>
              <a:ext uri="{FF2B5EF4-FFF2-40B4-BE49-F238E27FC236}">
                <a16:creationId xmlns:a16="http://schemas.microsoft.com/office/drawing/2014/main" id="{B4C65D62-40B8-6346-BC7B-73B611B033DA}"/>
              </a:ext>
            </a:extLst>
          </p:cNvPr>
          <p:cNvSpPr/>
          <p:nvPr/>
        </p:nvSpPr>
        <p:spPr>
          <a:xfrm>
            <a:off x="7333012" y="4662176"/>
            <a:ext cx="1371600" cy="1219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p2</a:t>
            </a:r>
          </a:p>
        </p:txBody>
      </p:sp>
      <p:sp>
        <p:nvSpPr>
          <p:cNvPr id="27" name="Oval 26">
            <a:extLst>
              <a:ext uri="{FF2B5EF4-FFF2-40B4-BE49-F238E27FC236}">
                <a16:creationId xmlns:a16="http://schemas.microsoft.com/office/drawing/2014/main" id="{5E4E2DB9-555C-474D-B925-359B168E862A}"/>
              </a:ext>
            </a:extLst>
          </p:cNvPr>
          <p:cNvSpPr/>
          <p:nvPr/>
        </p:nvSpPr>
        <p:spPr>
          <a:xfrm>
            <a:off x="7333012" y="6338576"/>
            <a:ext cx="13716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p4</a:t>
            </a:r>
          </a:p>
        </p:txBody>
      </p:sp>
      <p:sp>
        <p:nvSpPr>
          <p:cNvPr id="28" name="Oval 27">
            <a:extLst>
              <a:ext uri="{FF2B5EF4-FFF2-40B4-BE49-F238E27FC236}">
                <a16:creationId xmlns:a16="http://schemas.microsoft.com/office/drawing/2014/main" id="{F338F1CF-7700-A547-9978-F15A8EB85D6B}"/>
              </a:ext>
            </a:extLst>
          </p:cNvPr>
          <p:cNvSpPr/>
          <p:nvPr/>
        </p:nvSpPr>
        <p:spPr>
          <a:xfrm>
            <a:off x="5351812" y="6338576"/>
            <a:ext cx="13716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p3</a:t>
            </a:r>
          </a:p>
        </p:txBody>
      </p:sp>
      <p:sp>
        <p:nvSpPr>
          <p:cNvPr id="35" name="TextBox 34">
            <a:extLst>
              <a:ext uri="{FF2B5EF4-FFF2-40B4-BE49-F238E27FC236}">
                <a16:creationId xmlns:a16="http://schemas.microsoft.com/office/drawing/2014/main" id="{154FE47D-0E76-5443-B8FB-09915735A321}"/>
              </a:ext>
            </a:extLst>
          </p:cNvPr>
          <p:cNvSpPr txBox="1"/>
          <p:nvPr/>
        </p:nvSpPr>
        <p:spPr>
          <a:xfrm>
            <a:off x="3751104" y="3542398"/>
            <a:ext cx="2877711" cy="923330"/>
          </a:xfrm>
          <a:prstGeom prst="rect">
            <a:avLst/>
          </a:prstGeom>
          <a:noFill/>
        </p:spPr>
        <p:txBody>
          <a:bodyPr wrap="none" rtlCol="0">
            <a:spAutoFit/>
          </a:bodyPr>
          <a:lstStyle/>
          <a:p>
            <a:r>
              <a:rPr lang="en-US" sz="5400" dirty="0"/>
              <a:t>1, 0, 1, 1</a:t>
            </a:r>
          </a:p>
        </p:txBody>
      </p:sp>
      <p:grpSp>
        <p:nvGrpSpPr>
          <p:cNvPr id="3" name="Group 2">
            <a:extLst>
              <a:ext uri="{FF2B5EF4-FFF2-40B4-BE49-F238E27FC236}">
                <a16:creationId xmlns:a16="http://schemas.microsoft.com/office/drawing/2014/main" id="{DBC39F81-3EB6-69B9-7FE9-B7F1EA8AC5B0}"/>
              </a:ext>
            </a:extLst>
          </p:cNvPr>
          <p:cNvGrpSpPr/>
          <p:nvPr/>
        </p:nvGrpSpPr>
        <p:grpSpPr>
          <a:xfrm>
            <a:off x="17068803" y="457201"/>
            <a:ext cx="3788231" cy="2276024"/>
            <a:chOff x="273176" y="1268582"/>
            <a:chExt cx="2487756" cy="1840107"/>
          </a:xfrm>
        </p:grpSpPr>
        <p:sp>
          <p:nvSpPr>
            <p:cNvPr id="8" name="Oval 7">
              <a:extLst>
                <a:ext uri="{FF2B5EF4-FFF2-40B4-BE49-F238E27FC236}">
                  <a16:creationId xmlns:a16="http://schemas.microsoft.com/office/drawing/2014/main" id="{5BAB8FE3-6E27-B849-B8C3-7D9F5776EFB6}"/>
                </a:ext>
              </a:extLst>
            </p:cNvPr>
            <p:cNvSpPr/>
            <p:nvPr/>
          </p:nvSpPr>
          <p:spPr>
            <a:xfrm>
              <a:off x="762000" y="1371600"/>
              <a:ext cx="6858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p1</a:t>
              </a:r>
            </a:p>
          </p:txBody>
        </p:sp>
        <p:sp>
          <p:nvSpPr>
            <p:cNvPr id="17" name="Oval 16">
              <a:extLst>
                <a:ext uri="{FF2B5EF4-FFF2-40B4-BE49-F238E27FC236}">
                  <a16:creationId xmlns:a16="http://schemas.microsoft.com/office/drawing/2014/main" id="{AA01C657-A86F-1543-8DFD-F5EF483A80D5}"/>
                </a:ext>
              </a:extLst>
            </p:cNvPr>
            <p:cNvSpPr/>
            <p:nvPr/>
          </p:nvSpPr>
          <p:spPr>
            <a:xfrm>
              <a:off x="1600200" y="1371600"/>
              <a:ext cx="6858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p2</a:t>
              </a:r>
            </a:p>
          </p:txBody>
        </p:sp>
        <p:sp>
          <p:nvSpPr>
            <p:cNvPr id="18" name="Oval 17">
              <a:extLst>
                <a:ext uri="{FF2B5EF4-FFF2-40B4-BE49-F238E27FC236}">
                  <a16:creationId xmlns:a16="http://schemas.microsoft.com/office/drawing/2014/main" id="{67E38F31-ED30-0944-AE42-62ABF1CD3BD7}"/>
                </a:ext>
              </a:extLst>
            </p:cNvPr>
            <p:cNvSpPr/>
            <p:nvPr/>
          </p:nvSpPr>
          <p:spPr>
            <a:xfrm>
              <a:off x="1600200" y="2209800"/>
              <a:ext cx="6858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p4</a:t>
              </a:r>
            </a:p>
          </p:txBody>
        </p:sp>
        <p:sp>
          <p:nvSpPr>
            <p:cNvPr id="19" name="Oval 18">
              <a:extLst>
                <a:ext uri="{FF2B5EF4-FFF2-40B4-BE49-F238E27FC236}">
                  <a16:creationId xmlns:a16="http://schemas.microsoft.com/office/drawing/2014/main" id="{F055005B-44A8-A240-AF12-74E8DDE34335}"/>
                </a:ext>
              </a:extLst>
            </p:cNvPr>
            <p:cNvSpPr/>
            <p:nvPr/>
          </p:nvSpPr>
          <p:spPr>
            <a:xfrm>
              <a:off x="762000" y="2209800"/>
              <a:ext cx="6858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p3</a:t>
              </a:r>
            </a:p>
          </p:txBody>
        </p:sp>
        <p:sp>
          <p:nvSpPr>
            <p:cNvPr id="34" name="TextBox 33">
              <a:extLst>
                <a:ext uri="{FF2B5EF4-FFF2-40B4-BE49-F238E27FC236}">
                  <a16:creationId xmlns:a16="http://schemas.microsoft.com/office/drawing/2014/main" id="{7AA2D6DA-593B-6945-9442-FE3CB882F3DF}"/>
                </a:ext>
              </a:extLst>
            </p:cNvPr>
            <p:cNvSpPr txBox="1"/>
            <p:nvPr/>
          </p:nvSpPr>
          <p:spPr>
            <a:xfrm>
              <a:off x="273176" y="1268582"/>
              <a:ext cx="373920" cy="746489"/>
            </a:xfrm>
            <a:prstGeom prst="rect">
              <a:avLst/>
            </a:prstGeom>
            <a:noFill/>
          </p:spPr>
          <p:txBody>
            <a:bodyPr wrap="none" rtlCol="0">
              <a:spAutoFit/>
            </a:bodyPr>
            <a:lstStyle/>
            <a:p>
              <a:r>
                <a:rPr lang="en-US" sz="5400" dirty="0"/>
                <a:t>1</a:t>
              </a:r>
            </a:p>
          </p:txBody>
        </p:sp>
        <p:sp>
          <p:nvSpPr>
            <p:cNvPr id="36" name="TextBox 35">
              <a:extLst>
                <a:ext uri="{FF2B5EF4-FFF2-40B4-BE49-F238E27FC236}">
                  <a16:creationId xmlns:a16="http://schemas.microsoft.com/office/drawing/2014/main" id="{EE00C599-B615-914B-A6A0-65E86F60C7C9}"/>
                </a:ext>
              </a:extLst>
            </p:cNvPr>
            <p:cNvSpPr txBox="1"/>
            <p:nvPr/>
          </p:nvSpPr>
          <p:spPr>
            <a:xfrm>
              <a:off x="2362201" y="1367135"/>
              <a:ext cx="373920" cy="746489"/>
            </a:xfrm>
            <a:prstGeom prst="rect">
              <a:avLst/>
            </a:prstGeom>
            <a:noFill/>
          </p:spPr>
          <p:txBody>
            <a:bodyPr wrap="none" rtlCol="0">
              <a:spAutoFit/>
            </a:bodyPr>
            <a:lstStyle/>
            <a:p>
              <a:r>
                <a:rPr lang="en-US" sz="5400" dirty="0"/>
                <a:t>0</a:t>
              </a:r>
            </a:p>
          </p:txBody>
        </p:sp>
        <p:sp>
          <p:nvSpPr>
            <p:cNvPr id="37" name="TextBox 36">
              <a:extLst>
                <a:ext uri="{FF2B5EF4-FFF2-40B4-BE49-F238E27FC236}">
                  <a16:creationId xmlns:a16="http://schemas.microsoft.com/office/drawing/2014/main" id="{1B1D3904-CE4E-274F-93A3-E3D802AB8762}"/>
                </a:ext>
              </a:extLst>
            </p:cNvPr>
            <p:cNvSpPr txBox="1"/>
            <p:nvPr/>
          </p:nvSpPr>
          <p:spPr>
            <a:xfrm>
              <a:off x="329612" y="2362200"/>
              <a:ext cx="373920" cy="746489"/>
            </a:xfrm>
            <a:prstGeom prst="rect">
              <a:avLst/>
            </a:prstGeom>
            <a:noFill/>
          </p:spPr>
          <p:txBody>
            <a:bodyPr wrap="none" rtlCol="0">
              <a:spAutoFit/>
            </a:bodyPr>
            <a:lstStyle/>
            <a:p>
              <a:r>
                <a:rPr lang="en-US" sz="5400" dirty="0"/>
                <a:t>1</a:t>
              </a:r>
            </a:p>
          </p:txBody>
        </p:sp>
        <p:sp>
          <p:nvSpPr>
            <p:cNvPr id="38" name="TextBox 37">
              <a:extLst>
                <a:ext uri="{FF2B5EF4-FFF2-40B4-BE49-F238E27FC236}">
                  <a16:creationId xmlns:a16="http://schemas.microsoft.com/office/drawing/2014/main" id="{BFD36E7B-6D0A-4046-968E-58FED65EC321}"/>
                </a:ext>
              </a:extLst>
            </p:cNvPr>
            <p:cNvSpPr txBox="1"/>
            <p:nvPr/>
          </p:nvSpPr>
          <p:spPr>
            <a:xfrm>
              <a:off x="2387012" y="2362200"/>
              <a:ext cx="373920" cy="746489"/>
            </a:xfrm>
            <a:prstGeom prst="rect">
              <a:avLst/>
            </a:prstGeom>
            <a:noFill/>
          </p:spPr>
          <p:txBody>
            <a:bodyPr wrap="none" rtlCol="0">
              <a:spAutoFit/>
            </a:bodyPr>
            <a:lstStyle/>
            <a:p>
              <a:r>
                <a:rPr lang="en-US" sz="5400" dirty="0"/>
                <a:t>1</a:t>
              </a:r>
            </a:p>
          </p:txBody>
        </p:sp>
      </p:grpSp>
      <p:sp>
        <p:nvSpPr>
          <p:cNvPr id="39" name="TextBox 38">
            <a:extLst>
              <a:ext uri="{FF2B5EF4-FFF2-40B4-BE49-F238E27FC236}">
                <a16:creationId xmlns:a16="http://schemas.microsoft.com/office/drawing/2014/main" id="{501088EA-382E-2045-8437-9E89292AFD43}"/>
              </a:ext>
            </a:extLst>
          </p:cNvPr>
          <p:cNvSpPr txBox="1"/>
          <p:nvPr/>
        </p:nvSpPr>
        <p:spPr>
          <a:xfrm>
            <a:off x="8024677" y="5728978"/>
            <a:ext cx="184731" cy="1567224"/>
          </a:xfrm>
          <a:prstGeom prst="rect">
            <a:avLst/>
          </a:prstGeom>
          <a:noFill/>
        </p:spPr>
        <p:txBody>
          <a:bodyPr wrap="none" rtlCol="0">
            <a:spAutoFit/>
          </a:bodyPr>
          <a:lstStyle/>
          <a:p>
            <a:endParaRPr lang="en-US" sz="9584" dirty="0"/>
          </a:p>
        </p:txBody>
      </p:sp>
      <p:sp>
        <p:nvSpPr>
          <p:cNvPr id="40" name="TextBox 39">
            <a:extLst>
              <a:ext uri="{FF2B5EF4-FFF2-40B4-BE49-F238E27FC236}">
                <a16:creationId xmlns:a16="http://schemas.microsoft.com/office/drawing/2014/main" id="{3B3C86AB-97A2-4444-989B-B422F4456397}"/>
              </a:ext>
            </a:extLst>
          </p:cNvPr>
          <p:cNvSpPr txBox="1"/>
          <p:nvPr/>
        </p:nvSpPr>
        <p:spPr>
          <a:xfrm>
            <a:off x="9059037" y="3595378"/>
            <a:ext cx="569387" cy="923330"/>
          </a:xfrm>
          <a:prstGeom prst="rect">
            <a:avLst/>
          </a:prstGeom>
          <a:noFill/>
        </p:spPr>
        <p:txBody>
          <a:bodyPr wrap="none" rtlCol="0">
            <a:spAutoFit/>
          </a:bodyPr>
          <a:lstStyle/>
          <a:p>
            <a:r>
              <a:rPr lang="en-US" sz="5400" dirty="0"/>
              <a:t>0</a:t>
            </a:r>
          </a:p>
        </p:txBody>
      </p:sp>
      <p:sp>
        <p:nvSpPr>
          <p:cNvPr id="41" name="TextBox 40">
            <a:extLst>
              <a:ext uri="{FF2B5EF4-FFF2-40B4-BE49-F238E27FC236}">
                <a16:creationId xmlns:a16="http://schemas.microsoft.com/office/drawing/2014/main" id="{65C2E993-3F32-784A-9119-AF6A3F96EC51}"/>
              </a:ext>
            </a:extLst>
          </p:cNvPr>
          <p:cNvSpPr txBox="1"/>
          <p:nvPr/>
        </p:nvSpPr>
        <p:spPr>
          <a:xfrm>
            <a:off x="3810001" y="7548848"/>
            <a:ext cx="2877711" cy="923330"/>
          </a:xfrm>
          <a:prstGeom prst="rect">
            <a:avLst/>
          </a:prstGeom>
          <a:noFill/>
        </p:spPr>
        <p:txBody>
          <a:bodyPr wrap="none" rtlCol="0">
            <a:spAutoFit/>
          </a:bodyPr>
          <a:lstStyle/>
          <a:p>
            <a:r>
              <a:rPr lang="en-US" sz="5400" dirty="0"/>
              <a:t>1, ?, 1, 1</a:t>
            </a:r>
          </a:p>
        </p:txBody>
      </p:sp>
      <p:sp>
        <p:nvSpPr>
          <p:cNvPr id="42" name="TextBox 41">
            <a:extLst>
              <a:ext uri="{FF2B5EF4-FFF2-40B4-BE49-F238E27FC236}">
                <a16:creationId xmlns:a16="http://schemas.microsoft.com/office/drawing/2014/main" id="{3B8CA721-4C04-ED41-B0D2-74F655C9DD9B}"/>
              </a:ext>
            </a:extLst>
          </p:cNvPr>
          <p:cNvSpPr txBox="1"/>
          <p:nvPr/>
        </p:nvSpPr>
        <p:spPr>
          <a:xfrm>
            <a:off x="8707525" y="7405378"/>
            <a:ext cx="2877711" cy="923330"/>
          </a:xfrm>
          <a:prstGeom prst="rect">
            <a:avLst/>
          </a:prstGeom>
          <a:noFill/>
        </p:spPr>
        <p:txBody>
          <a:bodyPr wrap="none" rtlCol="0">
            <a:spAutoFit/>
          </a:bodyPr>
          <a:lstStyle/>
          <a:p>
            <a:r>
              <a:rPr lang="en-US" sz="5400" dirty="0"/>
              <a:t>1, ?, 1, 1</a:t>
            </a:r>
          </a:p>
        </p:txBody>
      </p:sp>
      <p:sp>
        <p:nvSpPr>
          <p:cNvPr id="43" name="TextBox 42">
            <a:extLst>
              <a:ext uri="{FF2B5EF4-FFF2-40B4-BE49-F238E27FC236}">
                <a16:creationId xmlns:a16="http://schemas.microsoft.com/office/drawing/2014/main" id="{FE28DD37-95FC-1944-BF79-7D5E99BED36A}"/>
              </a:ext>
            </a:extLst>
          </p:cNvPr>
          <p:cNvSpPr txBox="1"/>
          <p:nvPr/>
        </p:nvSpPr>
        <p:spPr>
          <a:xfrm>
            <a:off x="5351812" y="2537166"/>
            <a:ext cx="2954655" cy="923330"/>
          </a:xfrm>
          <a:prstGeom prst="rect">
            <a:avLst/>
          </a:prstGeom>
          <a:noFill/>
        </p:spPr>
        <p:txBody>
          <a:bodyPr wrap="none" rtlCol="0">
            <a:spAutoFit/>
          </a:bodyPr>
          <a:lstStyle/>
          <a:p>
            <a:r>
              <a:rPr lang="en-US" sz="5400" b="1" dirty="0"/>
              <a:t>Round 1</a:t>
            </a:r>
          </a:p>
        </p:txBody>
      </p:sp>
      <p:sp>
        <p:nvSpPr>
          <p:cNvPr id="44" name="TextBox 43">
            <a:extLst>
              <a:ext uri="{FF2B5EF4-FFF2-40B4-BE49-F238E27FC236}">
                <a16:creationId xmlns:a16="http://schemas.microsoft.com/office/drawing/2014/main" id="{3F23C01A-993D-D142-9DBE-8128390E6227}"/>
              </a:ext>
            </a:extLst>
          </p:cNvPr>
          <p:cNvSpPr txBox="1"/>
          <p:nvPr/>
        </p:nvSpPr>
        <p:spPr>
          <a:xfrm>
            <a:off x="5638801" y="11430002"/>
            <a:ext cx="14444980" cy="1200329"/>
          </a:xfrm>
          <a:prstGeom prst="rect">
            <a:avLst/>
          </a:prstGeom>
          <a:noFill/>
        </p:spPr>
        <p:txBody>
          <a:bodyPr wrap="none" rtlCol="0">
            <a:spAutoFit/>
          </a:bodyPr>
          <a:lstStyle/>
          <a:p>
            <a:r>
              <a:rPr lang="en-US" sz="7200" b="1" dirty="0">
                <a:solidFill>
                  <a:srgbClr val="0000CC"/>
                </a:solidFill>
              </a:rPr>
              <a:t>Can p1, p3, and p4 decide now? </a:t>
            </a:r>
          </a:p>
        </p:txBody>
      </p:sp>
    </p:spTree>
    <p:extLst>
      <p:ext uri="{BB962C8B-B14F-4D97-AF65-F5344CB8AC3E}">
        <p14:creationId xmlns:p14="http://schemas.microsoft.com/office/powerpoint/2010/main" val="17024986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2290-0488-3E91-BBE2-A3715A1F407C}"/>
              </a:ext>
            </a:extLst>
          </p:cNvPr>
          <p:cNvSpPr>
            <a:spLocks noGrp="1"/>
          </p:cNvSpPr>
          <p:nvPr>
            <p:ph type="title"/>
          </p:nvPr>
        </p:nvSpPr>
        <p:spPr/>
        <p:txBody>
          <a:bodyPr/>
          <a:lstStyle/>
          <a:p>
            <a:r>
              <a:rPr lang="en-US" dirty="0"/>
              <a:t>Discussion </a:t>
            </a:r>
          </a:p>
        </p:txBody>
      </p:sp>
      <p:sp>
        <p:nvSpPr>
          <p:cNvPr id="3" name="Content Placeholder 2">
            <a:extLst>
              <a:ext uri="{FF2B5EF4-FFF2-40B4-BE49-F238E27FC236}">
                <a16:creationId xmlns:a16="http://schemas.microsoft.com/office/drawing/2014/main" id="{21F8CBED-BA90-5EB2-1896-9CCA421C3944}"/>
              </a:ext>
            </a:extLst>
          </p:cNvPr>
          <p:cNvSpPr>
            <a:spLocks noGrp="1"/>
          </p:cNvSpPr>
          <p:nvPr>
            <p:ph sz="quarter" idx="1"/>
          </p:nvPr>
        </p:nvSpPr>
        <p:spPr/>
        <p:txBody>
          <a:bodyPr/>
          <a:lstStyle/>
          <a:p>
            <a:r>
              <a:rPr lang="en-US" dirty="0"/>
              <a:t>Processes p3 and p4 have incomplete information from p1, they missed what p2 sent</a:t>
            </a:r>
          </a:p>
          <a:p>
            <a:endParaRPr lang="en-US" dirty="0"/>
          </a:p>
          <a:p>
            <a:r>
              <a:rPr lang="en-US" dirty="0"/>
              <a:t>Can p3 and p4 know what p2 sent? Yes, from p1</a:t>
            </a:r>
          </a:p>
          <a:p>
            <a:pPr lvl="1"/>
            <a:r>
              <a:rPr lang="en-US" dirty="0"/>
              <a:t>NEED multiple rounds in which processes send each other the information they have</a:t>
            </a:r>
          </a:p>
          <a:p>
            <a:endParaRPr lang="en-US" dirty="0"/>
          </a:p>
          <a:p>
            <a:r>
              <a:rPr lang="en-US" dirty="0"/>
              <a:t>How many rounds do I need to ensure that the algorithm is correct (i.e. all non-faulty processes decide on the same value)</a:t>
            </a:r>
          </a:p>
        </p:txBody>
      </p:sp>
      <p:sp>
        <p:nvSpPr>
          <p:cNvPr id="4" name="Footer Placeholder 3">
            <a:extLst>
              <a:ext uri="{FF2B5EF4-FFF2-40B4-BE49-F238E27FC236}">
                <a16:creationId xmlns:a16="http://schemas.microsoft.com/office/drawing/2014/main" id="{6596D0FF-D87B-3390-6842-C295B4CD8F39}"/>
              </a:ext>
            </a:extLst>
          </p:cNvPr>
          <p:cNvSpPr>
            <a:spLocks noGrp="1"/>
          </p:cNvSpPr>
          <p:nvPr>
            <p:ph type="ftr" sz="quarter" idx="10"/>
          </p:nvPr>
        </p:nvSpPr>
        <p:spPr/>
        <p:txBody>
          <a:bodyPr/>
          <a:lstStyle/>
          <a:p>
            <a:pPr>
              <a:defRPr/>
            </a:pPr>
            <a:r>
              <a:rPr lang="en-US"/>
              <a:t>Consensus</a:t>
            </a:r>
            <a:endParaRPr lang="en-US" dirty="0"/>
          </a:p>
        </p:txBody>
      </p:sp>
      <p:sp>
        <p:nvSpPr>
          <p:cNvPr id="5" name="Slide Number Placeholder 4">
            <a:extLst>
              <a:ext uri="{FF2B5EF4-FFF2-40B4-BE49-F238E27FC236}">
                <a16:creationId xmlns:a16="http://schemas.microsoft.com/office/drawing/2014/main" id="{214CB49F-877B-647E-1465-4DFF4B4343AE}"/>
              </a:ext>
            </a:extLst>
          </p:cNvPr>
          <p:cNvSpPr>
            <a:spLocks noGrp="1"/>
          </p:cNvSpPr>
          <p:nvPr>
            <p:ph type="sldNum" sz="quarter" idx="11"/>
          </p:nvPr>
        </p:nvSpPr>
        <p:spPr/>
        <p:txBody>
          <a:bodyPr/>
          <a:lstStyle/>
          <a:p>
            <a:fld id="{C0472E53-FBB8-8D44-B4E4-4C2022510A5A}" type="slidenum">
              <a:rPr lang="en-US" smtClean="0"/>
              <a:pPr/>
              <a:t>39</a:t>
            </a:fld>
            <a:endParaRPr lang="en-US"/>
          </a:p>
        </p:txBody>
      </p:sp>
    </p:spTree>
    <p:extLst>
      <p:ext uri="{BB962C8B-B14F-4D97-AF65-F5344CB8AC3E}">
        <p14:creationId xmlns:p14="http://schemas.microsoft.com/office/powerpoint/2010/main" val="685908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20DC-1640-524E-84F6-30A14DD3F7DD}"/>
              </a:ext>
            </a:extLst>
          </p:cNvPr>
          <p:cNvSpPr>
            <a:spLocks noGrp="1"/>
          </p:cNvSpPr>
          <p:nvPr>
            <p:ph type="title"/>
          </p:nvPr>
        </p:nvSpPr>
        <p:spPr/>
        <p:txBody>
          <a:bodyPr/>
          <a:lstStyle/>
          <a:p>
            <a:r>
              <a:rPr lang="en-US" dirty="0"/>
              <a:t>Why do we need distributed systems</a:t>
            </a:r>
          </a:p>
        </p:txBody>
      </p:sp>
      <p:sp>
        <p:nvSpPr>
          <p:cNvPr id="4" name="Footer Placeholder 3">
            <a:extLst>
              <a:ext uri="{FF2B5EF4-FFF2-40B4-BE49-F238E27FC236}">
                <a16:creationId xmlns:a16="http://schemas.microsoft.com/office/drawing/2014/main" id="{13644CBD-12B4-AD4F-907C-B683A3988154}"/>
              </a:ext>
            </a:extLst>
          </p:cNvPr>
          <p:cNvSpPr>
            <a:spLocks noGrp="1"/>
          </p:cNvSpPr>
          <p:nvPr>
            <p:ph type="ftr" sz="quarter" idx="10"/>
          </p:nvPr>
        </p:nvSpPr>
        <p:spPr/>
        <p:txBody>
          <a:bodyPr/>
          <a:lstStyle/>
          <a:p>
            <a:pPr>
              <a:defRPr/>
            </a:pPr>
            <a:r>
              <a:rPr lang="en-US"/>
              <a:t>Introduction.</a:t>
            </a:r>
            <a:endParaRPr lang="en-US" dirty="0"/>
          </a:p>
        </p:txBody>
      </p:sp>
      <p:sp>
        <p:nvSpPr>
          <p:cNvPr id="5" name="Slide Number Placeholder 4">
            <a:extLst>
              <a:ext uri="{FF2B5EF4-FFF2-40B4-BE49-F238E27FC236}">
                <a16:creationId xmlns:a16="http://schemas.microsoft.com/office/drawing/2014/main" id="{36619187-6E0F-4E48-A544-A230DDC8E28A}"/>
              </a:ext>
            </a:extLst>
          </p:cNvPr>
          <p:cNvSpPr>
            <a:spLocks noGrp="1"/>
          </p:cNvSpPr>
          <p:nvPr>
            <p:ph type="sldNum" sz="quarter" idx="11"/>
          </p:nvPr>
        </p:nvSpPr>
        <p:spPr/>
        <p:txBody>
          <a:bodyPr/>
          <a:lstStyle/>
          <a:p>
            <a:fld id="{C0472E53-FBB8-8D44-B4E4-4C2022510A5A}" type="slidenum">
              <a:rPr lang="en-US" smtClean="0"/>
              <a:pPr/>
              <a:t>4</a:t>
            </a:fld>
            <a:endParaRPr lang="en-US"/>
          </a:p>
        </p:txBody>
      </p:sp>
      <p:sp>
        <p:nvSpPr>
          <p:cNvPr id="6" name="Oval 5">
            <a:extLst>
              <a:ext uri="{FF2B5EF4-FFF2-40B4-BE49-F238E27FC236}">
                <a16:creationId xmlns:a16="http://schemas.microsoft.com/office/drawing/2014/main" id="{3E940492-83C4-2C72-02C0-89C46DB6A0D8}"/>
              </a:ext>
            </a:extLst>
          </p:cNvPr>
          <p:cNvSpPr/>
          <p:nvPr/>
        </p:nvSpPr>
        <p:spPr>
          <a:xfrm>
            <a:off x="17949092" y="2106632"/>
            <a:ext cx="3242493" cy="25368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4" dirty="0"/>
              <a:t>Server</a:t>
            </a:r>
          </a:p>
        </p:txBody>
      </p:sp>
      <p:sp>
        <p:nvSpPr>
          <p:cNvPr id="7" name="Oval 6">
            <a:extLst>
              <a:ext uri="{FF2B5EF4-FFF2-40B4-BE49-F238E27FC236}">
                <a16:creationId xmlns:a16="http://schemas.microsoft.com/office/drawing/2014/main" id="{121EEEA4-2BE6-B1B2-F927-718E27A6D2EF}"/>
              </a:ext>
            </a:extLst>
          </p:cNvPr>
          <p:cNvSpPr/>
          <p:nvPr/>
        </p:nvSpPr>
        <p:spPr>
          <a:xfrm>
            <a:off x="15544800" y="6675894"/>
            <a:ext cx="3242492" cy="137500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4" dirty="0"/>
              <a:t>Client 1</a:t>
            </a:r>
          </a:p>
        </p:txBody>
      </p:sp>
      <p:sp>
        <p:nvSpPr>
          <p:cNvPr id="8" name="Oval 7">
            <a:extLst>
              <a:ext uri="{FF2B5EF4-FFF2-40B4-BE49-F238E27FC236}">
                <a16:creationId xmlns:a16="http://schemas.microsoft.com/office/drawing/2014/main" id="{83A2840C-C5C4-5A9C-11CB-43A5EEA15F9F}"/>
              </a:ext>
            </a:extLst>
          </p:cNvPr>
          <p:cNvSpPr/>
          <p:nvPr/>
        </p:nvSpPr>
        <p:spPr>
          <a:xfrm>
            <a:off x="20214045" y="6870477"/>
            <a:ext cx="3242492" cy="137500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4" dirty="0"/>
              <a:t>Client n</a:t>
            </a:r>
          </a:p>
        </p:txBody>
      </p:sp>
      <p:cxnSp>
        <p:nvCxnSpPr>
          <p:cNvPr id="10" name="Straight Arrow Connector 9">
            <a:extLst>
              <a:ext uri="{FF2B5EF4-FFF2-40B4-BE49-F238E27FC236}">
                <a16:creationId xmlns:a16="http://schemas.microsoft.com/office/drawing/2014/main" id="{B25A27D4-48FF-BC30-5AF8-0047A5E06F37}"/>
              </a:ext>
            </a:extLst>
          </p:cNvPr>
          <p:cNvCxnSpPr>
            <a:cxnSpLocks/>
            <a:endCxn id="6" idx="3"/>
          </p:cNvCxnSpPr>
          <p:nvPr/>
        </p:nvCxnSpPr>
        <p:spPr>
          <a:xfrm flipV="1">
            <a:off x="17166046" y="4271936"/>
            <a:ext cx="1257898" cy="240395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B0CD4759-7039-7D78-EC8F-67B12BEE85EE}"/>
              </a:ext>
            </a:extLst>
          </p:cNvPr>
          <p:cNvCxnSpPr>
            <a:cxnSpLocks/>
            <a:endCxn id="6" idx="5"/>
          </p:cNvCxnSpPr>
          <p:nvPr/>
        </p:nvCxnSpPr>
        <p:spPr>
          <a:xfrm flipH="1" flipV="1">
            <a:off x="20716733" y="4271936"/>
            <a:ext cx="1430617" cy="257358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BD1DBFA3-F50C-66C2-8E45-E41C18B7FA76}"/>
              </a:ext>
            </a:extLst>
          </p:cNvPr>
          <p:cNvSpPr txBox="1"/>
          <p:nvPr/>
        </p:nvSpPr>
        <p:spPr>
          <a:xfrm>
            <a:off x="16043571" y="9306865"/>
            <a:ext cx="5918608" cy="707886"/>
          </a:xfrm>
          <a:prstGeom prst="rect">
            <a:avLst/>
          </a:prstGeom>
          <a:noFill/>
        </p:spPr>
        <p:txBody>
          <a:bodyPr wrap="none" rtlCol="0">
            <a:spAutoFit/>
          </a:bodyPr>
          <a:lstStyle/>
          <a:p>
            <a:r>
              <a:rPr lang="en-US" sz="4000" dirty="0"/>
              <a:t>Client-server architecture</a:t>
            </a:r>
          </a:p>
        </p:txBody>
      </p:sp>
    </p:spTree>
    <p:extLst>
      <p:ext uri="{BB962C8B-B14F-4D97-AF65-F5344CB8AC3E}">
        <p14:creationId xmlns:p14="http://schemas.microsoft.com/office/powerpoint/2010/main" val="210099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r>
              <a:rPr lang="en-US" dirty="0"/>
              <a:t>Consensus in a synchronous system</a:t>
            </a:r>
            <a:br>
              <a:rPr lang="en-US" dirty="0"/>
            </a:br>
            <a:r>
              <a:rPr lang="en-US" dirty="0"/>
              <a:t>with crash failures: Algorithm </a:t>
            </a:r>
          </a:p>
        </p:txBody>
      </p:sp>
      <p:sp>
        <p:nvSpPr>
          <p:cNvPr id="77826" name="Rectangle 3"/>
          <p:cNvSpPr>
            <a:spLocks noGrp="1" noChangeArrowheads="1"/>
          </p:cNvSpPr>
          <p:nvPr>
            <p:ph idx="1"/>
          </p:nvPr>
        </p:nvSpPr>
        <p:spPr>
          <a:xfrm>
            <a:off x="1219200" y="2438400"/>
            <a:ext cx="10210800" cy="9875520"/>
          </a:xfrm>
        </p:spPr>
        <p:txBody>
          <a:bodyPr/>
          <a:lstStyle/>
          <a:p>
            <a:r>
              <a:rPr lang="en-US" dirty="0"/>
              <a:t>Algorithm tolerates at most f failures, out of n nodes</a:t>
            </a:r>
          </a:p>
          <a:p>
            <a:r>
              <a:rPr lang="en-US" dirty="0"/>
              <a:t>Each process maintains V the set of values proposed by other processes (initially it contains only its own value)</a:t>
            </a:r>
          </a:p>
          <a:p>
            <a:r>
              <a:rPr lang="en-US" dirty="0"/>
              <a:t> In every round a process:</a:t>
            </a:r>
          </a:p>
          <a:p>
            <a:pPr lvl="1"/>
            <a:r>
              <a:rPr lang="en-US" dirty="0"/>
              <a:t>Sends to all other processes the values from V that it has not sent before</a:t>
            </a:r>
          </a:p>
          <a:p>
            <a:r>
              <a:rPr lang="en-US" b="1" dirty="0">
                <a:solidFill>
                  <a:srgbClr val="FF0000"/>
                </a:solidFill>
              </a:rPr>
              <a:t>After f+1 rounds </a:t>
            </a:r>
            <a:r>
              <a:rPr lang="en-US" dirty="0"/>
              <a:t>each process decides on the minimum value in V</a:t>
            </a:r>
          </a:p>
          <a:p>
            <a:pPr lvl="1"/>
            <a:endParaRPr lang="en-US" dirty="0"/>
          </a:p>
        </p:txBody>
      </p:sp>
      <p:sp>
        <p:nvSpPr>
          <p:cNvPr id="77830" name="Rectangle 5"/>
          <p:cNvSpPr>
            <a:spLocks noChangeArrowheads="1"/>
          </p:cNvSpPr>
          <p:nvPr/>
        </p:nvSpPr>
        <p:spPr bwMode="auto">
          <a:xfrm>
            <a:off x="15087600" y="10940050"/>
            <a:ext cx="3657600" cy="1828800"/>
          </a:xfrm>
          <a:prstGeom prst="rect">
            <a:avLst/>
          </a:prstGeom>
          <a:solidFill>
            <a:schemeClr val="accent1"/>
          </a:solidFill>
          <a:ln w="9525">
            <a:solidFill>
              <a:schemeClr val="tx1"/>
            </a:solidFill>
            <a:miter lim="800000"/>
            <a:headEnd/>
            <a:tailEnd/>
          </a:ln>
        </p:spPr>
        <p:txBody>
          <a:bodyPr wrap="none" anchor="ctr"/>
          <a:lstStyle/>
          <a:p>
            <a:endParaRPr lang="en-US" sz="9584"/>
          </a:p>
        </p:txBody>
      </p:sp>
      <p:sp>
        <p:nvSpPr>
          <p:cNvPr id="77832" name="Text Box 4"/>
          <p:cNvSpPr txBox="1">
            <a:spLocks noChangeArrowheads="1"/>
          </p:cNvSpPr>
          <p:nvPr/>
        </p:nvSpPr>
        <p:spPr bwMode="auto">
          <a:xfrm>
            <a:off x="16030574" y="11335339"/>
            <a:ext cx="1600118"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5600" dirty="0"/>
              <a:t>f &lt; n</a:t>
            </a:r>
            <a:endParaRPr lang="en-US" sz="3600" dirty="0"/>
          </a:p>
        </p:txBody>
      </p:sp>
      <p:sp>
        <p:nvSpPr>
          <p:cNvPr id="6" name="Footer Placeholder 5"/>
          <p:cNvSpPr>
            <a:spLocks noGrp="1"/>
          </p:cNvSpPr>
          <p:nvPr>
            <p:ph type="ftr" sz="quarter" idx="10"/>
          </p:nvPr>
        </p:nvSpPr>
        <p:spPr/>
        <p:txBody>
          <a:bodyPr/>
          <a:lstStyle/>
          <a:p>
            <a:pPr>
              <a:defRPr/>
            </a:pPr>
            <a:r>
              <a:rPr lang="en-US"/>
              <a:t>Consensus</a:t>
            </a:r>
            <a:endParaRPr lang="en-US" dirty="0"/>
          </a:p>
        </p:txBody>
      </p:sp>
      <p:sp>
        <p:nvSpPr>
          <p:cNvPr id="7" name="Slide Number Placeholder 6"/>
          <p:cNvSpPr>
            <a:spLocks noGrp="1"/>
          </p:cNvSpPr>
          <p:nvPr>
            <p:ph type="sldNum" sz="quarter" idx="11"/>
          </p:nvPr>
        </p:nvSpPr>
        <p:spPr/>
        <p:txBody>
          <a:bodyPr/>
          <a:lstStyle/>
          <a:p>
            <a:fld id="{C0472E53-FBB8-8D44-B4E4-4C2022510A5A}" type="slidenum">
              <a:rPr lang="en-US" smtClean="0"/>
              <a:pPr/>
              <a:t>40</a:t>
            </a:fld>
            <a:endParaRPr lang="en-US"/>
          </a:p>
        </p:txBody>
      </p:sp>
      <p:pic>
        <p:nvPicPr>
          <p:cNvPr id="2" name="Picture 3">
            <a:extLst>
              <a:ext uri="{FF2B5EF4-FFF2-40B4-BE49-F238E27FC236}">
                <a16:creationId xmlns:a16="http://schemas.microsoft.com/office/drawing/2014/main" id="{2C77799A-7764-471D-7FC3-8BC4B40F9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8801" y="1981200"/>
            <a:ext cx="12353926" cy="852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73740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6E5F-2BB8-4E44-A164-E6F7AAC691EA}"/>
              </a:ext>
            </a:extLst>
          </p:cNvPr>
          <p:cNvSpPr>
            <a:spLocks noGrp="1"/>
          </p:cNvSpPr>
          <p:nvPr>
            <p:ph type="title"/>
          </p:nvPr>
        </p:nvSpPr>
        <p:spPr/>
        <p:txBody>
          <a:bodyPr/>
          <a:lstStyle/>
          <a:p>
            <a:r>
              <a:rPr lang="en-US" dirty="0"/>
              <a:t>Example 1: cont.</a:t>
            </a:r>
          </a:p>
        </p:txBody>
      </p:sp>
      <p:sp>
        <p:nvSpPr>
          <p:cNvPr id="16" name="Rectangle 3">
            <a:extLst>
              <a:ext uri="{FF2B5EF4-FFF2-40B4-BE49-F238E27FC236}">
                <a16:creationId xmlns:a16="http://schemas.microsoft.com/office/drawing/2014/main" id="{21CF1BFC-DD3A-4849-A969-7EF931A88C9F}"/>
              </a:ext>
            </a:extLst>
          </p:cNvPr>
          <p:cNvSpPr>
            <a:spLocks noGrp="1" noChangeArrowheads="1"/>
          </p:cNvSpPr>
          <p:nvPr>
            <p:ph sz="quarter" idx="1"/>
          </p:nvPr>
        </p:nvSpPr>
        <p:spPr>
          <a:xfrm>
            <a:off x="12338813" y="8820204"/>
            <a:ext cx="10872924" cy="3751568"/>
          </a:xfrm>
        </p:spPr>
        <p:txBody>
          <a:bodyPr/>
          <a:lstStyle/>
          <a:p>
            <a:pPr marL="549276" lvl="1" indent="0">
              <a:buNone/>
            </a:pPr>
            <a:r>
              <a:rPr lang="en-US" dirty="0"/>
              <a:t>P1 sends , 0, 1, 1 to all</a:t>
            </a:r>
          </a:p>
          <a:p>
            <a:pPr marL="549276" lvl="1" indent="0">
              <a:buNone/>
            </a:pPr>
            <a:r>
              <a:rPr lang="en-US" dirty="0"/>
              <a:t>P3 sends 1, ,1 to all </a:t>
            </a:r>
          </a:p>
          <a:p>
            <a:pPr marL="549276" lvl="1" indent="0">
              <a:buNone/>
            </a:pPr>
            <a:r>
              <a:rPr lang="en-US" dirty="0"/>
              <a:t>P4 sends 1,  ,  ,1 to all</a:t>
            </a:r>
          </a:p>
        </p:txBody>
      </p:sp>
      <p:sp>
        <p:nvSpPr>
          <p:cNvPr id="4" name="Footer Placeholder 3">
            <a:extLst>
              <a:ext uri="{FF2B5EF4-FFF2-40B4-BE49-F238E27FC236}">
                <a16:creationId xmlns:a16="http://schemas.microsoft.com/office/drawing/2014/main" id="{F23E2801-7A10-9B47-81F0-95874B4BC18F}"/>
              </a:ext>
            </a:extLst>
          </p:cNvPr>
          <p:cNvSpPr>
            <a:spLocks noGrp="1"/>
          </p:cNvSpPr>
          <p:nvPr>
            <p:ph type="ftr" sz="quarter" idx="10"/>
          </p:nvPr>
        </p:nvSpPr>
        <p:spPr/>
        <p:txBody>
          <a:bodyPr/>
          <a:lstStyle/>
          <a:p>
            <a:pPr>
              <a:defRPr/>
            </a:pPr>
            <a:r>
              <a:rPr lang="en-US"/>
              <a:t>Consensus</a:t>
            </a:r>
            <a:endParaRPr lang="en-US" dirty="0"/>
          </a:p>
        </p:txBody>
      </p:sp>
      <p:sp>
        <p:nvSpPr>
          <p:cNvPr id="5" name="Slide Number Placeholder 4">
            <a:extLst>
              <a:ext uri="{FF2B5EF4-FFF2-40B4-BE49-F238E27FC236}">
                <a16:creationId xmlns:a16="http://schemas.microsoft.com/office/drawing/2014/main" id="{61D03CF4-9561-1342-8A59-09D01453C1A9}"/>
              </a:ext>
            </a:extLst>
          </p:cNvPr>
          <p:cNvSpPr>
            <a:spLocks noGrp="1"/>
          </p:cNvSpPr>
          <p:nvPr>
            <p:ph type="sldNum" sz="quarter" idx="11"/>
          </p:nvPr>
        </p:nvSpPr>
        <p:spPr/>
        <p:txBody>
          <a:bodyPr/>
          <a:lstStyle/>
          <a:p>
            <a:fld id="{C0472E53-FBB8-8D44-B4E4-4C2022510A5A}" type="slidenum">
              <a:rPr lang="en-US" smtClean="0"/>
              <a:pPr/>
              <a:t>41</a:t>
            </a:fld>
            <a:endParaRPr lang="en-US"/>
          </a:p>
        </p:txBody>
      </p:sp>
      <p:sp>
        <p:nvSpPr>
          <p:cNvPr id="25" name="Oval 24">
            <a:extLst>
              <a:ext uri="{FF2B5EF4-FFF2-40B4-BE49-F238E27FC236}">
                <a16:creationId xmlns:a16="http://schemas.microsoft.com/office/drawing/2014/main" id="{7043DC9E-F462-E249-A0E1-809C8C84A5C9}"/>
              </a:ext>
            </a:extLst>
          </p:cNvPr>
          <p:cNvSpPr/>
          <p:nvPr/>
        </p:nvSpPr>
        <p:spPr>
          <a:xfrm>
            <a:off x="14134956" y="4662176"/>
            <a:ext cx="13716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p1</a:t>
            </a:r>
          </a:p>
        </p:txBody>
      </p:sp>
      <p:sp>
        <p:nvSpPr>
          <p:cNvPr id="26" name="Oval 25">
            <a:extLst>
              <a:ext uri="{FF2B5EF4-FFF2-40B4-BE49-F238E27FC236}">
                <a16:creationId xmlns:a16="http://schemas.microsoft.com/office/drawing/2014/main" id="{B4C65D62-40B8-6346-BC7B-73B611B033DA}"/>
              </a:ext>
            </a:extLst>
          </p:cNvPr>
          <p:cNvSpPr/>
          <p:nvPr/>
        </p:nvSpPr>
        <p:spPr>
          <a:xfrm>
            <a:off x="16116156" y="4662176"/>
            <a:ext cx="1371600" cy="1219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p2</a:t>
            </a:r>
          </a:p>
        </p:txBody>
      </p:sp>
      <p:sp>
        <p:nvSpPr>
          <p:cNvPr id="27" name="Oval 26">
            <a:extLst>
              <a:ext uri="{FF2B5EF4-FFF2-40B4-BE49-F238E27FC236}">
                <a16:creationId xmlns:a16="http://schemas.microsoft.com/office/drawing/2014/main" id="{5E4E2DB9-555C-474D-B925-359B168E862A}"/>
              </a:ext>
            </a:extLst>
          </p:cNvPr>
          <p:cNvSpPr/>
          <p:nvPr/>
        </p:nvSpPr>
        <p:spPr>
          <a:xfrm>
            <a:off x="16116156" y="6338576"/>
            <a:ext cx="13716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p4</a:t>
            </a:r>
          </a:p>
        </p:txBody>
      </p:sp>
      <p:sp>
        <p:nvSpPr>
          <p:cNvPr id="28" name="Oval 27">
            <a:extLst>
              <a:ext uri="{FF2B5EF4-FFF2-40B4-BE49-F238E27FC236}">
                <a16:creationId xmlns:a16="http://schemas.microsoft.com/office/drawing/2014/main" id="{F338F1CF-7700-A547-9978-F15A8EB85D6B}"/>
              </a:ext>
            </a:extLst>
          </p:cNvPr>
          <p:cNvSpPr/>
          <p:nvPr/>
        </p:nvSpPr>
        <p:spPr>
          <a:xfrm>
            <a:off x="14134956" y="6338576"/>
            <a:ext cx="13716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p3</a:t>
            </a:r>
          </a:p>
        </p:txBody>
      </p:sp>
      <p:sp>
        <p:nvSpPr>
          <p:cNvPr id="35" name="TextBox 34">
            <a:extLst>
              <a:ext uri="{FF2B5EF4-FFF2-40B4-BE49-F238E27FC236}">
                <a16:creationId xmlns:a16="http://schemas.microsoft.com/office/drawing/2014/main" id="{154FE47D-0E76-5443-B8FB-09915735A321}"/>
              </a:ext>
            </a:extLst>
          </p:cNvPr>
          <p:cNvSpPr txBox="1"/>
          <p:nvPr/>
        </p:nvSpPr>
        <p:spPr>
          <a:xfrm>
            <a:off x="12567647" y="3585687"/>
            <a:ext cx="2877711" cy="923330"/>
          </a:xfrm>
          <a:prstGeom prst="rect">
            <a:avLst/>
          </a:prstGeom>
          <a:noFill/>
        </p:spPr>
        <p:txBody>
          <a:bodyPr wrap="none" rtlCol="0">
            <a:spAutoFit/>
          </a:bodyPr>
          <a:lstStyle/>
          <a:p>
            <a:r>
              <a:rPr lang="en-US" sz="5400" dirty="0"/>
              <a:t>1, 0, 1, 1</a:t>
            </a:r>
          </a:p>
        </p:txBody>
      </p:sp>
      <p:sp>
        <p:nvSpPr>
          <p:cNvPr id="39" name="TextBox 38">
            <a:extLst>
              <a:ext uri="{FF2B5EF4-FFF2-40B4-BE49-F238E27FC236}">
                <a16:creationId xmlns:a16="http://schemas.microsoft.com/office/drawing/2014/main" id="{501088EA-382E-2045-8437-9E89292AFD43}"/>
              </a:ext>
            </a:extLst>
          </p:cNvPr>
          <p:cNvSpPr txBox="1"/>
          <p:nvPr/>
        </p:nvSpPr>
        <p:spPr>
          <a:xfrm>
            <a:off x="16807821" y="5728978"/>
            <a:ext cx="184731" cy="1567224"/>
          </a:xfrm>
          <a:prstGeom prst="rect">
            <a:avLst/>
          </a:prstGeom>
          <a:noFill/>
        </p:spPr>
        <p:txBody>
          <a:bodyPr wrap="none" rtlCol="0">
            <a:spAutoFit/>
          </a:bodyPr>
          <a:lstStyle/>
          <a:p>
            <a:endParaRPr lang="en-US" sz="9584" dirty="0"/>
          </a:p>
        </p:txBody>
      </p:sp>
      <p:sp>
        <p:nvSpPr>
          <p:cNvPr id="40" name="TextBox 39">
            <a:extLst>
              <a:ext uri="{FF2B5EF4-FFF2-40B4-BE49-F238E27FC236}">
                <a16:creationId xmlns:a16="http://schemas.microsoft.com/office/drawing/2014/main" id="{3B3C86AB-97A2-4444-989B-B422F4456397}"/>
              </a:ext>
            </a:extLst>
          </p:cNvPr>
          <p:cNvSpPr txBox="1"/>
          <p:nvPr/>
        </p:nvSpPr>
        <p:spPr>
          <a:xfrm>
            <a:off x="17842181" y="3595378"/>
            <a:ext cx="569387" cy="923330"/>
          </a:xfrm>
          <a:prstGeom prst="rect">
            <a:avLst/>
          </a:prstGeom>
          <a:noFill/>
        </p:spPr>
        <p:txBody>
          <a:bodyPr wrap="none" rtlCol="0">
            <a:spAutoFit/>
          </a:bodyPr>
          <a:lstStyle/>
          <a:p>
            <a:r>
              <a:rPr lang="en-US" sz="5400" dirty="0"/>
              <a:t>0</a:t>
            </a:r>
          </a:p>
        </p:txBody>
      </p:sp>
      <p:sp>
        <p:nvSpPr>
          <p:cNvPr id="41" name="TextBox 40">
            <a:extLst>
              <a:ext uri="{FF2B5EF4-FFF2-40B4-BE49-F238E27FC236}">
                <a16:creationId xmlns:a16="http://schemas.microsoft.com/office/drawing/2014/main" id="{65C2E993-3F32-784A-9119-AF6A3F96EC51}"/>
              </a:ext>
            </a:extLst>
          </p:cNvPr>
          <p:cNvSpPr txBox="1"/>
          <p:nvPr/>
        </p:nvSpPr>
        <p:spPr>
          <a:xfrm>
            <a:off x="12593145" y="7548848"/>
            <a:ext cx="2877711" cy="923330"/>
          </a:xfrm>
          <a:prstGeom prst="rect">
            <a:avLst/>
          </a:prstGeom>
          <a:noFill/>
        </p:spPr>
        <p:txBody>
          <a:bodyPr wrap="none" rtlCol="0">
            <a:spAutoFit/>
          </a:bodyPr>
          <a:lstStyle/>
          <a:p>
            <a:r>
              <a:rPr lang="en-US" sz="5400" dirty="0"/>
              <a:t>1, 0, 1, 1</a:t>
            </a:r>
          </a:p>
        </p:txBody>
      </p:sp>
      <p:sp>
        <p:nvSpPr>
          <p:cNvPr id="42" name="TextBox 41">
            <a:extLst>
              <a:ext uri="{FF2B5EF4-FFF2-40B4-BE49-F238E27FC236}">
                <a16:creationId xmlns:a16="http://schemas.microsoft.com/office/drawing/2014/main" id="{3B8CA721-4C04-ED41-B0D2-74F655C9DD9B}"/>
              </a:ext>
            </a:extLst>
          </p:cNvPr>
          <p:cNvSpPr txBox="1"/>
          <p:nvPr/>
        </p:nvSpPr>
        <p:spPr>
          <a:xfrm>
            <a:off x="17490669" y="7405378"/>
            <a:ext cx="2877711" cy="923330"/>
          </a:xfrm>
          <a:prstGeom prst="rect">
            <a:avLst/>
          </a:prstGeom>
          <a:noFill/>
        </p:spPr>
        <p:txBody>
          <a:bodyPr wrap="none" rtlCol="0">
            <a:spAutoFit/>
          </a:bodyPr>
          <a:lstStyle/>
          <a:p>
            <a:r>
              <a:rPr lang="en-US" sz="5400" dirty="0"/>
              <a:t>1, 0, 1, 1</a:t>
            </a:r>
          </a:p>
        </p:txBody>
      </p:sp>
      <p:sp>
        <p:nvSpPr>
          <p:cNvPr id="43" name="TextBox 42">
            <a:extLst>
              <a:ext uri="{FF2B5EF4-FFF2-40B4-BE49-F238E27FC236}">
                <a16:creationId xmlns:a16="http://schemas.microsoft.com/office/drawing/2014/main" id="{FE28DD37-95FC-1944-BF79-7D5E99BED36A}"/>
              </a:ext>
            </a:extLst>
          </p:cNvPr>
          <p:cNvSpPr txBox="1"/>
          <p:nvPr/>
        </p:nvSpPr>
        <p:spPr>
          <a:xfrm>
            <a:off x="14134956" y="2537166"/>
            <a:ext cx="2954655" cy="923330"/>
          </a:xfrm>
          <a:prstGeom prst="rect">
            <a:avLst/>
          </a:prstGeom>
          <a:noFill/>
        </p:spPr>
        <p:txBody>
          <a:bodyPr wrap="none" rtlCol="0">
            <a:spAutoFit/>
          </a:bodyPr>
          <a:lstStyle/>
          <a:p>
            <a:r>
              <a:rPr lang="en-US" sz="5400" b="1" dirty="0"/>
              <a:t>Round 2</a:t>
            </a:r>
          </a:p>
        </p:txBody>
      </p:sp>
      <p:sp>
        <p:nvSpPr>
          <p:cNvPr id="44" name="TextBox 43">
            <a:extLst>
              <a:ext uri="{FF2B5EF4-FFF2-40B4-BE49-F238E27FC236}">
                <a16:creationId xmlns:a16="http://schemas.microsoft.com/office/drawing/2014/main" id="{3F23C01A-993D-D142-9DBE-8128390E6227}"/>
              </a:ext>
            </a:extLst>
          </p:cNvPr>
          <p:cNvSpPr txBox="1"/>
          <p:nvPr/>
        </p:nvSpPr>
        <p:spPr>
          <a:xfrm>
            <a:off x="5638801" y="11430002"/>
            <a:ext cx="14188500" cy="1200329"/>
          </a:xfrm>
          <a:prstGeom prst="rect">
            <a:avLst/>
          </a:prstGeom>
          <a:noFill/>
        </p:spPr>
        <p:txBody>
          <a:bodyPr wrap="none" rtlCol="0">
            <a:spAutoFit/>
          </a:bodyPr>
          <a:lstStyle/>
          <a:p>
            <a:r>
              <a:rPr lang="en-US" sz="7200" b="1" dirty="0">
                <a:solidFill>
                  <a:srgbClr val="0000CC"/>
                </a:solidFill>
              </a:rPr>
              <a:t>Can p1, p3, and p4 decide now?</a:t>
            </a:r>
          </a:p>
        </p:txBody>
      </p:sp>
      <p:sp>
        <p:nvSpPr>
          <p:cNvPr id="29" name="Rectangle 3">
            <a:extLst>
              <a:ext uri="{FF2B5EF4-FFF2-40B4-BE49-F238E27FC236}">
                <a16:creationId xmlns:a16="http://schemas.microsoft.com/office/drawing/2014/main" id="{FDFF7281-A76F-2C4F-AC55-C0D02970A23C}"/>
              </a:ext>
            </a:extLst>
          </p:cNvPr>
          <p:cNvSpPr txBox="1">
            <a:spLocks noChangeArrowheads="1"/>
          </p:cNvSpPr>
          <p:nvPr/>
        </p:nvSpPr>
        <p:spPr bwMode="auto">
          <a:xfrm>
            <a:off x="3850238" y="8640903"/>
            <a:ext cx="7010400" cy="2649594"/>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lvl1pPr marL="273050" indent="-273050" algn="l" rtl="0" eaLnBrk="1" fontAlgn="base" hangingPunct="1">
              <a:spcBef>
                <a:spcPts val="600"/>
              </a:spcBef>
              <a:spcAft>
                <a:spcPct val="0"/>
              </a:spcAft>
              <a:buClr>
                <a:schemeClr val="accent1"/>
              </a:buClr>
              <a:buSzPct val="76000"/>
              <a:buFont typeface="Wingdings 3" charset="0"/>
              <a:buChar char=""/>
              <a:defRPr sz="2600" kern="1200">
                <a:solidFill>
                  <a:schemeClr val="tx1"/>
                </a:solidFill>
                <a:latin typeface="+mn-lt"/>
                <a:ea typeface="ＭＳ Ｐゴシック" charset="0"/>
                <a:cs typeface="ＭＳ Ｐゴシック" charset="0"/>
              </a:defRPr>
            </a:lvl1pPr>
            <a:lvl2pPr marL="547688" indent="-273050" algn="l" rtl="0" eaLnBrk="1" fontAlgn="base" hangingPunct="1">
              <a:spcBef>
                <a:spcPts val="500"/>
              </a:spcBef>
              <a:spcAft>
                <a:spcPct val="0"/>
              </a:spcAft>
              <a:buClr>
                <a:schemeClr val="accent2"/>
              </a:buClr>
              <a:buSzPct val="76000"/>
              <a:buFont typeface="Wingdings 3" charset="0"/>
              <a:buChar char=""/>
              <a:defRPr sz="2300" kern="1200">
                <a:solidFill>
                  <a:schemeClr val="tx2"/>
                </a:solidFill>
                <a:latin typeface="+mn-lt"/>
                <a:ea typeface="ＭＳ Ｐゴシック" charset="0"/>
                <a:cs typeface="+mn-cs"/>
              </a:defRPr>
            </a:lvl2pPr>
            <a:lvl3pPr marL="822325" indent="-228600" algn="l" rtl="0" eaLnBrk="1" fontAlgn="base" hangingPunct="1">
              <a:spcBef>
                <a:spcPts val="500"/>
              </a:spcBef>
              <a:spcAft>
                <a:spcPct val="0"/>
              </a:spcAft>
              <a:buClr>
                <a:srgbClr val="BCBCBC"/>
              </a:buClr>
              <a:buSzPct val="76000"/>
              <a:buFont typeface="Wingdings 3" charset="0"/>
              <a:buChar char=""/>
              <a:defRPr sz="2000" kern="1200">
                <a:solidFill>
                  <a:schemeClr val="tx1"/>
                </a:solidFill>
                <a:latin typeface="+mn-lt"/>
                <a:ea typeface="ＭＳ Ｐゴシック" charset="0"/>
                <a:cs typeface="+mn-cs"/>
              </a:defRPr>
            </a:lvl3pPr>
            <a:lvl4pPr marL="1096963" indent="-228600" algn="l" rtl="0" eaLnBrk="1" fontAlgn="base" hangingPunct="1">
              <a:spcBef>
                <a:spcPts val="400"/>
              </a:spcBef>
              <a:spcAft>
                <a:spcPct val="0"/>
              </a:spcAft>
              <a:buClr>
                <a:srgbClr val="8BA2B4"/>
              </a:buClr>
              <a:buSzPct val="70000"/>
              <a:buFont typeface="Wingdings" charset="0"/>
              <a:buChar char=""/>
              <a:defRPr kern="1200">
                <a:solidFill>
                  <a:schemeClr val="tx1"/>
                </a:solidFill>
                <a:latin typeface="+mn-lt"/>
                <a:ea typeface="ＭＳ Ｐゴシック" charset="0"/>
                <a:cs typeface="+mn-cs"/>
              </a:defRPr>
            </a:lvl4pPr>
            <a:lvl5pPr marL="1371600" indent="-228600" algn="l" rtl="0" eaLnBrk="1" fontAlgn="base" hangingPunct="1">
              <a:spcBef>
                <a:spcPts val="300"/>
              </a:spcBef>
              <a:spcAft>
                <a:spcPct val="0"/>
              </a:spcAft>
              <a:buClr>
                <a:schemeClr val="accent2"/>
              </a:buClr>
              <a:buSzPct val="70000"/>
              <a:buFont typeface="Wingdings" charset="0"/>
              <a:buChar char=""/>
              <a:defRPr sz="1600" kern="1200">
                <a:solidFill>
                  <a:schemeClr val="tx1"/>
                </a:solidFill>
                <a:latin typeface="+mn-lt"/>
                <a:ea typeface="ＭＳ Ｐゴシック" charset="0"/>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549276" lvl="1" indent="0">
              <a:buNone/>
            </a:pPr>
            <a:r>
              <a:rPr lang="en-US" sz="4600" dirty="0"/>
              <a:t>P2 crashes after it sent its value to p1 but before sending it to p2 and p3.</a:t>
            </a:r>
          </a:p>
        </p:txBody>
      </p:sp>
      <p:sp>
        <p:nvSpPr>
          <p:cNvPr id="30" name="Oval 29">
            <a:extLst>
              <a:ext uri="{FF2B5EF4-FFF2-40B4-BE49-F238E27FC236}">
                <a16:creationId xmlns:a16="http://schemas.microsoft.com/office/drawing/2014/main" id="{C296E9AF-7A9F-7746-A580-8CED4739FDA6}"/>
              </a:ext>
            </a:extLst>
          </p:cNvPr>
          <p:cNvSpPr/>
          <p:nvPr/>
        </p:nvSpPr>
        <p:spPr>
          <a:xfrm>
            <a:off x="5199412" y="4715812"/>
            <a:ext cx="13716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p1</a:t>
            </a:r>
          </a:p>
        </p:txBody>
      </p:sp>
      <p:sp>
        <p:nvSpPr>
          <p:cNvPr id="31" name="Oval 30">
            <a:extLst>
              <a:ext uri="{FF2B5EF4-FFF2-40B4-BE49-F238E27FC236}">
                <a16:creationId xmlns:a16="http://schemas.microsoft.com/office/drawing/2014/main" id="{2E64BBB4-D691-9B44-BC14-9B856D63C47F}"/>
              </a:ext>
            </a:extLst>
          </p:cNvPr>
          <p:cNvSpPr/>
          <p:nvPr/>
        </p:nvSpPr>
        <p:spPr>
          <a:xfrm>
            <a:off x="7180612" y="4715812"/>
            <a:ext cx="1371600" cy="1219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p2</a:t>
            </a:r>
          </a:p>
        </p:txBody>
      </p:sp>
      <p:sp>
        <p:nvSpPr>
          <p:cNvPr id="32" name="Oval 31">
            <a:extLst>
              <a:ext uri="{FF2B5EF4-FFF2-40B4-BE49-F238E27FC236}">
                <a16:creationId xmlns:a16="http://schemas.microsoft.com/office/drawing/2014/main" id="{D9885927-5348-9243-9AC4-E4C084657C24}"/>
              </a:ext>
            </a:extLst>
          </p:cNvPr>
          <p:cNvSpPr/>
          <p:nvPr/>
        </p:nvSpPr>
        <p:spPr>
          <a:xfrm>
            <a:off x="7180612" y="6392212"/>
            <a:ext cx="13716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p4</a:t>
            </a:r>
          </a:p>
        </p:txBody>
      </p:sp>
      <p:sp>
        <p:nvSpPr>
          <p:cNvPr id="33" name="Oval 32">
            <a:extLst>
              <a:ext uri="{FF2B5EF4-FFF2-40B4-BE49-F238E27FC236}">
                <a16:creationId xmlns:a16="http://schemas.microsoft.com/office/drawing/2014/main" id="{64F108F0-ED3E-2A40-88F2-12B30E4F28F2}"/>
              </a:ext>
            </a:extLst>
          </p:cNvPr>
          <p:cNvSpPr/>
          <p:nvPr/>
        </p:nvSpPr>
        <p:spPr>
          <a:xfrm>
            <a:off x="5199412" y="6392212"/>
            <a:ext cx="13716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p3</a:t>
            </a:r>
          </a:p>
        </p:txBody>
      </p:sp>
      <p:sp>
        <p:nvSpPr>
          <p:cNvPr id="45" name="TextBox 44">
            <a:extLst>
              <a:ext uri="{FF2B5EF4-FFF2-40B4-BE49-F238E27FC236}">
                <a16:creationId xmlns:a16="http://schemas.microsoft.com/office/drawing/2014/main" id="{CA4A601E-5CBE-3447-82DF-8BA5E155ACDC}"/>
              </a:ext>
            </a:extLst>
          </p:cNvPr>
          <p:cNvSpPr txBox="1"/>
          <p:nvPr/>
        </p:nvSpPr>
        <p:spPr>
          <a:xfrm>
            <a:off x="3100419" y="3595378"/>
            <a:ext cx="2877711" cy="923330"/>
          </a:xfrm>
          <a:prstGeom prst="rect">
            <a:avLst/>
          </a:prstGeom>
          <a:noFill/>
        </p:spPr>
        <p:txBody>
          <a:bodyPr wrap="none" rtlCol="0">
            <a:spAutoFit/>
          </a:bodyPr>
          <a:lstStyle/>
          <a:p>
            <a:r>
              <a:rPr lang="en-US" sz="5400" dirty="0"/>
              <a:t>1, 0, 1, 1</a:t>
            </a:r>
          </a:p>
        </p:txBody>
      </p:sp>
      <p:sp>
        <p:nvSpPr>
          <p:cNvPr id="46" name="TextBox 45">
            <a:extLst>
              <a:ext uri="{FF2B5EF4-FFF2-40B4-BE49-F238E27FC236}">
                <a16:creationId xmlns:a16="http://schemas.microsoft.com/office/drawing/2014/main" id="{FB8B2142-5088-2940-9AD7-E31AEFBC981C}"/>
              </a:ext>
            </a:extLst>
          </p:cNvPr>
          <p:cNvSpPr txBox="1"/>
          <p:nvPr/>
        </p:nvSpPr>
        <p:spPr>
          <a:xfrm>
            <a:off x="7872277" y="5782614"/>
            <a:ext cx="184731" cy="1567224"/>
          </a:xfrm>
          <a:prstGeom prst="rect">
            <a:avLst/>
          </a:prstGeom>
          <a:noFill/>
        </p:spPr>
        <p:txBody>
          <a:bodyPr wrap="none" rtlCol="0">
            <a:spAutoFit/>
          </a:bodyPr>
          <a:lstStyle/>
          <a:p>
            <a:endParaRPr lang="en-US" sz="9584" dirty="0"/>
          </a:p>
        </p:txBody>
      </p:sp>
      <p:sp>
        <p:nvSpPr>
          <p:cNvPr id="47" name="TextBox 46">
            <a:extLst>
              <a:ext uri="{FF2B5EF4-FFF2-40B4-BE49-F238E27FC236}">
                <a16:creationId xmlns:a16="http://schemas.microsoft.com/office/drawing/2014/main" id="{5BAD29BC-6B10-1342-86F0-8B38AC5B48DA}"/>
              </a:ext>
            </a:extLst>
          </p:cNvPr>
          <p:cNvSpPr txBox="1"/>
          <p:nvPr/>
        </p:nvSpPr>
        <p:spPr>
          <a:xfrm>
            <a:off x="8906637" y="3649014"/>
            <a:ext cx="569387" cy="923330"/>
          </a:xfrm>
          <a:prstGeom prst="rect">
            <a:avLst/>
          </a:prstGeom>
          <a:noFill/>
        </p:spPr>
        <p:txBody>
          <a:bodyPr wrap="none" rtlCol="0">
            <a:spAutoFit/>
          </a:bodyPr>
          <a:lstStyle/>
          <a:p>
            <a:r>
              <a:rPr lang="en-US" sz="5400" dirty="0"/>
              <a:t>0</a:t>
            </a:r>
          </a:p>
        </p:txBody>
      </p:sp>
      <p:sp>
        <p:nvSpPr>
          <p:cNvPr id="48" name="TextBox 47">
            <a:extLst>
              <a:ext uri="{FF2B5EF4-FFF2-40B4-BE49-F238E27FC236}">
                <a16:creationId xmlns:a16="http://schemas.microsoft.com/office/drawing/2014/main" id="{F0F98B9E-3733-ED43-9408-DCA1E919FD5C}"/>
              </a:ext>
            </a:extLst>
          </p:cNvPr>
          <p:cNvSpPr txBox="1"/>
          <p:nvPr/>
        </p:nvSpPr>
        <p:spPr>
          <a:xfrm>
            <a:off x="3020436" y="7602333"/>
            <a:ext cx="2877711" cy="923330"/>
          </a:xfrm>
          <a:prstGeom prst="rect">
            <a:avLst/>
          </a:prstGeom>
          <a:noFill/>
        </p:spPr>
        <p:txBody>
          <a:bodyPr wrap="none" rtlCol="0">
            <a:spAutoFit/>
          </a:bodyPr>
          <a:lstStyle/>
          <a:p>
            <a:r>
              <a:rPr lang="en-US" sz="5400" dirty="0"/>
              <a:t>1, ?, 1, 1</a:t>
            </a:r>
          </a:p>
        </p:txBody>
      </p:sp>
      <p:sp>
        <p:nvSpPr>
          <p:cNvPr id="49" name="TextBox 48">
            <a:extLst>
              <a:ext uri="{FF2B5EF4-FFF2-40B4-BE49-F238E27FC236}">
                <a16:creationId xmlns:a16="http://schemas.microsoft.com/office/drawing/2014/main" id="{3E3FB214-DE03-1348-A3DC-EFDE2AA7C32F}"/>
              </a:ext>
            </a:extLst>
          </p:cNvPr>
          <p:cNvSpPr txBox="1"/>
          <p:nvPr/>
        </p:nvSpPr>
        <p:spPr>
          <a:xfrm>
            <a:off x="7736898" y="7590833"/>
            <a:ext cx="2877711" cy="923330"/>
          </a:xfrm>
          <a:prstGeom prst="rect">
            <a:avLst/>
          </a:prstGeom>
          <a:noFill/>
        </p:spPr>
        <p:txBody>
          <a:bodyPr wrap="none" rtlCol="0">
            <a:spAutoFit/>
          </a:bodyPr>
          <a:lstStyle/>
          <a:p>
            <a:r>
              <a:rPr lang="en-US" sz="5400" dirty="0"/>
              <a:t>1, ?, 1, 1</a:t>
            </a:r>
          </a:p>
        </p:txBody>
      </p:sp>
      <p:sp>
        <p:nvSpPr>
          <p:cNvPr id="50" name="TextBox 49">
            <a:extLst>
              <a:ext uri="{FF2B5EF4-FFF2-40B4-BE49-F238E27FC236}">
                <a16:creationId xmlns:a16="http://schemas.microsoft.com/office/drawing/2014/main" id="{61767A23-8299-4B4B-AF7E-E434E3F271DC}"/>
              </a:ext>
            </a:extLst>
          </p:cNvPr>
          <p:cNvSpPr txBox="1"/>
          <p:nvPr/>
        </p:nvSpPr>
        <p:spPr>
          <a:xfrm>
            <a:off x="5199412" y="2590802"/>
            <a:ext cx="2954655" cy="923330"/>
          </a:xfrm>
          <a:prstGeom prst="rect">
            <a:avLst/>
          </a:prstGeom>
          <a:noFill/>
        </p:spPr>
        <p:txBody>
          <a:bodyPr wrap="none" rtlCol="0">
            <a:spAutoFit/>
          </a:bodyPr>
          <a:lstStyle/>
          <a:p>
            <a:r>
              <a:rPr lang="en-US" sz="5400" b="1" dirty="0"/>
              <a:t>Round 1</a:t>
            </a:r>
          </a:p>
        </p:txBody>
      </p:sp>
    </p:spTree>
    <p:extLst>
      <p:ext uri="{BB962C8B-B14F-4D97-AF65-F5344CB8AC3E}">
        <p14:creationId xmlns:p14="http://schemas.microsoft.com/office/powerpoint/2010/main" val="32174159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6E5F-2BB8-4E44-A164-E6F7AAC691EA}"/>
              </a:ext>
            </a:extLst>
          </p:cNvPr>
          <p:cNvSpPr>
            <a:spLocks noGrp="1"/>
          </p:cNvSpPr>
          <p:nvPr>
            <p:ph type="title"/>
          </p:nvPr>
        </p:nvSpPr>
        <p:spPr/>
        <p:txBody>
          <a:bodyPr/>
          <a:lstStyle/>
          <a:p>
            <a:r>
              <a:rPr lang="en-US" dirty="0"/>
              <a:t>Example 2: 4 processes, 1 crash</a:t>
            </a:r>
          </a:p>
        </p:txBody>
      </p:sp>
      <p:sp>
        <p:nvSpPr>
          <p:cNvPr id="16" name="Rectangle 3">
            <a:extLst>
              <a:ext uri="{FF2B5EF4-FFF2-40B4-BE49-F238E27FC236}">
                <a16:creationId xmlns:a16="http://schemas.microsoft.com/office/drawing/2014/main" id="{21CF1BFC-DD3A-4849-A969-7EF931A88C9F}"/>
              </a:ext>
            </a:extLst>
          </p:cNvPr>
          <p:cNvSpPr>
            <a:spLocks noGrp="1" noChangeArrowheads="1"/>
          </p:cNvSpPr>
          <p:nvPr>
            <p:ph sz="quarter" idx="1"/>
          </p:nvPr>
        </p:nvSpPr>
        <p:spPr>
          <a:xfrm>
            <a:off x="1219200" y="9395509"/>
            <a:ext cx="10769600" cy="2918410"/>
          </a:xfrm>
        </p:spPr>
        <p:txBody>
          <a:bodyPr/>
          <a:lstStyle/>
          <a:p>
            <a:pPr marL="549276" lvl="1" indent="0">
              <a:buNone/>
            </a:pPr>
            <a:r>
              <a:rPr lang="en-US" dirty="0"/>
              <a:t>P2 crashes after it sent its value to p1 but before sending it to p2 and p3.</a:t>
            </a:r>
          </a:p>
        </p:txBody>
      </p:sp>
      <p:sp>
        <p:nvSpPr>
          <p:cNvPr id="4" name="Footer Placeholder 3">
            <a:extLst>
              <a:ext uri="{FF2B5EF4-FFF2-40B4-BE49-F238E27FC236}">
                <a16:creationId xmlns:a16="http://schemas.microsoft.com/office/drawing/2014/main" id="{F23E2801-7A10-9B47-81F0-95874B4BC18F}"/>
              </a:ext>
            </a:extLst>
          </p:cNvPr>
          <p:cNvSpPr>
            <a:spLocks noGrp="1"/>
          </p:cNvSpPr>
          <p:nvPr>
            <p:ph type="ftr" sz="quarter" idx="10"/>
          </p:nvPr>
        </p:nvSpPr>
        <p:spPr/>
        <p:txBody>
          <a:bodyPr/>
          <a:lstStyle/>
          <a:p>
            <a:pPr>
              <a:defRPr/>
            </a:pPr>
            <a:r>
              <a:rPr lang="en-US"/>
              <a:t>Consensus</a:t>
            </a:r>
            <a:endParaRPr lang="en-US" dirty="0"/>
          </a:p>
        </p:txBody>
      </p:sp>
      <p:sp>
        <p:nvSpPr>
          <p:cNvPr id="5" name="Slide Number Placeholder 4">
            <a:extLst>
              <a:ext uri="{FF2B5EF4-FFF2-40B4-BE49-F238E27FC236}">
                <a16:creationId xmlns:a16="http://schemas.microsoft.com/office/drawing/2014/main" id="{61D03CF4-9561-1342-8A59-09D01453C1A9}"/>
              </a:ext>
            </a:extLst>
          </p:cNvPr>
          <p:cNvSpPr>
            <a:spLocks noGrp="1"/>
          </p:cNvSpPr>
          <p:nvPr>
            <p:ph type="sldNum" sz="quarter" idx="11"/>
          </p:nvPr>
        </p:nvSpPr>
        <p:spPr/>
        <p:txBody>
          <a:bodyPr/>
          <a:lstStyle/>
          <a:p>
            <a:fld id="{C0472E53-FBB8-8D44-B4E4-4C2022510A5A}" type="slidenum">
              <a:rPr lang="en-US" smtClean="0"/>
              <a:pPr/>
              <a:t>42</a:t>
            </a:fld>
            <a:endParaRPr lang="en-US"/>
          </a:p>
        </p:txBody>
      </p:sp>
      <p:sp>
        <p:nvSpPr>
          <p:cNvPr id="25" name="Oval 24">
            <a:extLst>
              <a:ext uri="{FF2B5EF4-FFF2-40B4-BE49-F238E27FC236}">
                <a16:creationId xmlns:a16="http://schemas.microsoft.com/office/drawing/2014/main" id="{7043DC9E-F462-E249-A0E1-809C8C84A5C9}"/>
              </a:ext>
            </a:extLst>
          </p:cNvPr>
          <p:cNvSpPr/>
          <p:nvPr/>
        </p:nvSpPr>
        <p:spPr>
          <a:xfrm>
            <a:off x="5160876" y="4662176"/>
            <a:ext cx="13716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p1</a:t>
            </a:r>
          </a:p>
        </p:txBody>
      </p:sp>
      <p:sp>
        <p:nvSpPr>
          <p:cNvPr id="26" name="Oval 25">
            <a:extLst>
              <a:ext uri="{FF2B5EF4-FFF2-40B4-BE49-F238E27FC236}">
                <a16:creationId xmlns:a16="http://schemas.microsoft.com/office/drawing/2014/main" id="{B4C65D62-40B8-6346-BC7B-73B611B033DA}"/>
              </a:ext>
            </a:extLst>
          </p:cNvPr>
          <p:cNvSpPr/>
          <p:nvPr/>
        </p:nvSpPr>
        <p:spPr>
          <a:xfrm>
            <a:off x="7142076" y="4662176"/>
            <a:ext cx="1371600" cy="12192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p2</a:t>
            </a:r>
          </a:p>
        </p:txBody>
      </p:sp>
      <p:sp>
        <p:nvSpPr>
          <p:cNvPr id="27" name="Oval 26">
            <a:extLst>
              <a:ext uri="{FF2B5EF4-FFF2-40B4-BE49-F238E27FC236}">
                <a16:creationId xmlns:a16="http://schemas.microsoft.com/office/drawing/2014/main" id="{5E4E2DB9-555C-474D-B925-359B168E862A}"/>
              </a:ext>
            </a:extLst>
          </p:cNvPr>
          <p:cNvSpPr/>
          <p:nvPr/>
        </p:nvSpPr>
        <p:spPr>
          <a:xfrm>
            <a:off x="7142076" y="6338576"/>
            <a:ext cx="13716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p4</a:t>
            </a:r>
          </a:p>
        </p:txBody>
      </p:sp>
      <p:sp>
        <p:nvSpPr>
          <p:cNvPr id="28" name="Oval 27">
            <a:extLst>
              <a:ext uri="{FF2B5EF4-FFF2-40B4-BE49-F238E27FC236}">
                <a16:creationId xmlns:a16="http://schemas.microsoft.com/office/drawing/2014/main" id="{F338F1CF-7700-A547-9978-F15A8EB85D6B}"/>
              </a:ext>
            </a:extLst>
          </p:cNvPr>
          <p:cNvSpPr/>
          <p:nvPr/>
        </p:nvSpPr>
        <p:spPr>
          <a:xfrm>
            <a:off x="5160876" y="6338576"/>
            <a:ext cx="1371600"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p3</a:t>
            </a:r>
          </a:p>
        </p:txBody>
      </p:sp>
      <p:sp>
        <p:nvSpPr>
          <p:cNvPr id="35" name="TextBox 34">
            <a:extLst>
              <a:ext uri="{FF2B5EF4-FFF2-40B4-BE49-F238E27FC236}">
                <a16:creationId xmlns:a16="http://schemas.microsoft.com/office/drawing/2014/main" id="{154FE47D-0E76-5443-B8FB-09915735A321}"/>
              </a:ext>
            </a:extLst>
          </p:cNvPr>
          <p:cNvSpPr txBox="1"/>
          <p:nvPr/>
        </p:nvSpPr>
        <p:spPr>
          <a:xfrm>
            <a:off x="3163644" y="3593490"/>
            <a:ext cx="2877711" cy="923330"/>
          </a:xfrm>
          <a:prstGeom prst="rect">
            <a:avLst/>
          </a:prstGeom>
          <a:noFill/>
        </p:spPr>
        <p:txBody>
          <a:bodyPr wrap="none" rtlCol="0">
            <a:spAutoFit/>
          </a:bodyPr>
          <a:lstStyle/>
          <a:p>
            <a:r>
              <a:rPr lang="en-US" sz="5400" dirty="0"/>
              <a:t>1, 1, 1, 1</a:t>
            </a:r>
          </a:p>
        </p:txBody>
      </p:sp>
      <p:grpSp>
        <p:nvGrpSpPr>
          <p:cNvPr id="3" name="Group 2">
            <a:extLst>
              <a:ext uri="{FF2B5EF4-FFF2-40B4-BE49-F238E27FC236}">
                <a16:creationId xmlns:a16="http://schemas.microsoft.com/office/drawing/2014/main" id="{C860CBAB-4812-50FD-172D-CBDA8D07B1D6}"/>
              </a:ext>
            </a:extLst>
          </p:cNvPr>
          <p:cNvGrpSpPr/>
          <p:nvPr/>
        </p:nvGrpSpPr>
        <p:grpSpPr>
          <a:xfrm>
            <a:off x="16682427" y="340875"/>
            <a:ext cx="4551895" cy="2417559"/>
            <a:chOff x="273176" y="1268582"/>
            <a:chExt cx="2416055" cy="1769396"/>
          </a:xfrm>
        </p:grpSpPr>
        <p:sp>
          <p:nvSpPr>
            <p:cNvPr id="8" name="Oval 7">
              <a:extLst>
                <a:ext uri="{FF2B5EF4-FFF2-40B4-BE49-F238E27FC236}">
                  <a16:creationId xmlns:a16="http://schemas.microsoft.com/office/drawing/2014/main" id="{5BAB8FE3-6E27-B849-B8C3-7D9F5776EFB6}"/>
                </a:ext>
              </a:extLst>
            </p:cNvPr>
            <p:cNvSpPr/>
            <p:nvPr/>
          </p:nvSpPr>
          <p:spPr>
            <a:xfrm>
              <a:off x="762000" y="1371600"/>
              <a:ext cx="6858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p1</a:t>
              </a:r>
            </a:p>
          </p:txBody>
        </p:sp>
        <p:sp>
          <p:nvSpPr>
            <p:cNvPr id="17" name="Oval 16">
              <a:extLst>
                <a:ext uri="{FF2B5EF4-FFF2-40B4-BE49-F238E27FC236}">
                  <a16:creationId xmlns:a16="http://schemas.microsoft.com/office/drawing/2014/main" id="{AA01C657-A86F-1543-8DFD-F5EF483A80D5}"/>
                </a:ext>
              </a:extLst>
            </p:cNvPr>
            <p:cNvSpPr/>
            <p:nvPr/>
          </p:nvSpPr>
          <p:spPr>
            <a:xfrm>
              <a:off x="1600200" y="1371600"/>
              <a:ext cx="6858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p2</a:t>
              </a:r>
            </a:p>
          </p:txBody>
        </p:sp>
        <p:sp>
          <p:nvSpPr>
            <p:cNvPr id="18" name="Oval 17">
              <a:extLst>
                <a:ext uri="{FF2B5EF4-FFF2-40B4-BE49-F238E27FC236}">
                  <a16:creationId xmlns:a16="http://schemas.microsoft.com/office/drawing/2014/main" id="{67E38F31-ED30-0944-AE42-62ABF1CD3BD7}"/>
                </a:ext>
              </a:extLst>
            </p:cNvPr>
            <p:cNvSpPr/>
            <p:nvPr/>
          </p:nvSpPr>
          <p:spPr>
            <a:xfrm>
              <a:off x="1600200" y="2209800"/>
              <a:ext cx="6858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p4</a:t>
              </a:r>
            </a:p>
          </p:txBody>
        </p:sp>
        <p:sp>
          <p:nvSpPr>
            <p:cNvPr id="19" name="Oval 18">
              <a:extLst>
                <a:ext uri="{FF2B5EF4-FFF2-40B4-BE49-F238E27FC236}">
                  <a16:creationId xmlns:a16="http://schemas.microsoft.com/office/drawing/2014/main" id="{F055005B-44A8-A240-AF12-74E8DDE34335}"/>
                </a:ext>
              </a:extLst>
            </p:cNvPr>
            <p:cNvSpPr/>
            <p:nvPr/>
          </p:nvSpPr>
          <p:spPr>
            <a:xfrm>
              <a:off x="762000" y="2209800"/>
              <a:ext cx="6858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p3</a:t>
              </a:r>
            </a:p>
          </p:txBody>
        </p:sp>
        <p:sp>
          <p:nvSpPr>
            <p:cNvPr id="34" name="TextBox 33">
              <a:extLst>
                <a:ext uri="{FF2B5EF4-FFF2-40B4-BE49-F238E27FC236}">
                  <a16:creationId xmlns:a16="http://schemas.microsoft.com/office/drawing/2014/main" id="{7AA2D6DA-593B-6945-9442-FE3CB882F3DF}"/>
                </a:ext>
              </a:extLst>
            </p:cNvPr>
            <p:cNvSpPr txBox="1"/>
            <p:nvPr/>
          </p:nvSpPr>
          <p:spPr>
            <a:xfrm>
              <a:off x="273176" y="1268582"/>
              <a:ext cx="302219" cy="675779"/>
            </a:xfrm>
            <a:prstGeom prst="rect">
              <a:avLst/>
            </a:prstGeom>
            <a:noFill/>
          </p:spPr>
          <p:txBody>
            <a:bodyPr wrap="none" rtlCol="0">
              <a:spAutoFit/>
            </a:bodyPr>
            <a:lstStyle/>
            <a:p>
              <a:r>
                <a:rPr lang="en-US" sz="5400" dirty="0"/>
                <a:t>1</a:t>
              </a:r>
            </a:p>
          </p:txBody>
        </p:sp>
        <p:sp>
          <p:nvSpPr>
            <p:cNvPr id="36" name="TextBox 35">
              <a:extLst>
                <a:ext uri="{FF2B5EF4-FFF2-40B4-BE49-F238E27FC236}">
                  <a16:creationId xmlns:a16="http://schemas.microsoft.com/office/drawing/2014/main" id="{EE00C599-B615-914B-A6A0-65E86F60C7C9}"/>
                </a:ext>
              </a:extLst>
            </p:cNvPr>
            <p:cNvSpPr txBox="1"/>
            <p:nvPr/>
          </p:nvSpPr>
          <p:spPr>
            <a:xfrm>
              <a:off x="2362200" y="1367134"/>
              <a:ext cx="302219" cy="675779"/>
            </a:xfrm>
            <a:prstGeom prst="rect">
              <a:avLst/>
            </a:prstGeom>
            <a:noFill/>
          </p:spPr>
          <p:txBody>
            <a:bodyPr wrap="none" rtlCol="0">
              <a:spAutoFit/>
            </a:bodyPr>
            <a:lstStyle/>
            <a:p>
              <a:r>
                <a:rPr lang="en-US" sz="5400" dirty="0"/>
                <a:t>1</a:t>
              </a:r>
            </a:p>
          </p:txBody>
        </p:sp>
        <p:sp>
          <p:nvSpPr>
            <p:cNvPr id="37" name="TextBox 36">
              <a:extLst>
                <a:ext uri="{FF2B5EF4-FFF2-40B4-BE49-F238E27FC236}">
                  <a16:creationId xmlns:a16="http://schemas.microsoft.com/office/drawing/2014/main" id="{1B1D3904-CE4E-274F-93A3-E3D802AB8762}"/>
                </a:ext>
              </a:extLst>
            </p:cNvPr>
            <p:cNvSpPr txBox="1"/>
            <p:nvPr/>
          </p:nvSpPr>
          <p:spPr>
            <a:xfrm>
              <a:off x="329612" y="2362199"/>
              <a:ext cx="302219" cy="675779"/>
            </a:xfrm>
            <a:prstGeom prst="rect">
              <a:avLst/>
            </a:prstGeom>
            <a:noFill/>
          </p:spPr>
          <p:txBody>
            <a:bodyPr wrap="none" rtlCol="0">
              <a:spAutoFit/>
            </a:bodyPr>
            <a:lstStyle/>
            <a:p>
              <a:r>
                <a:rPr lang="en-US" sz="5400" dirty="0"/>
                <a:t>1</a:t>
              </a:r>
            </a:p>
          </p:txBody>
        </p:sp>
        <p:sp>
          <p:nvSpPr>
            <p:cNvPr id="38" name="TextBox 37">
              <a:extLst>
                <a:ext uri="{FF2B5EF4-FFF2-40B4-BE49-F238E27FC236}">
                  <a16:creationId xmlns:a16="http://schemas.microsoft.com/office/drawing/2014/main" id="{BFD36E7B-6D0A-4046-968E-58FED65EC321}"/>
                </a:ext>
              </a:extLst>
            </p:cNvPr>
            <p:cNvSpPr txBox="1"/>
            <p:nvPr/>
          </p:nvSpPr>
          <p:spPr>
            <a:xfrm>
              <a:off x="2387012" y="2362199"/>
              <a:ext cx="302219" cy="675779"/>
            </a:xfrm>
            <a:prstGeom prst="rect">
              <a:avLst/>
            </a:prstGeom>
            <a:noFill/>
          </p:spPr>
          <p:txBody>
            <a:bodyPr wrap="none" rtlCol="0">
              <a:spAutoFit/>
            </a:bodyPr>
            <a:lstStyle/>
            <a:p>
              <a:r>
                <a:rPr lang="en-US" sz="5400" dirty="0"/>
                <a:t>1</a:t>
              </a:r>
            </a:p>
          </p:txBody>
        </p:sp>
      </p:grpSp>
      <p:sp>
        <p:nvSpPr>
          <p:cNvPr id="39" name="TextBox 38">
            <a:extLst>
              <a:ext uri="{FF2B5EF4-FFF2-40B4-BE49-F238E27FC236}">
                <a16:creationId xmlns:a16="http://schemas.microsoft.com/office/drawing/2014/main" id="{501088EA-382E-2045-8437-9E89292AFD43}"/>
              </a:ext>
            </a:extLst>
          </p:cNvPr>
          <p:cNvSpPr txBox="1"/>
          <p:nvPr/>
        </p:nvSpPr>
        <p:spPr>
          <a:xfrm>
            <a:off x="7833741" y="5728978"/>
            <a:ext cx="184731" cy="1567224"/>
          </a:xfrm>
          <a:prstGeom prst="rect">
            <a:avLst/>
          </a:prstGeom>
          <a:noFill/>
        </p:spPr>
        <p:txBody>
          <a:bodyPr wrap="none" rtlCol="0">
            <a:spAutoFit/>
          </a:bodyPr>
          <a:lstStyle/>
          <a:p>
            <a:endParaRPr lang="en-US" sz="9584" dirty="0"/>
          </a:p>
        </p:txBody>
      </p:sp>
      <p:sp>
        <p:nvSpPr>
          <p:cNvPr id="40" name="TextBox 39">
            <a:extLst>
              <a:ext uri="{FF2B5EF4-FFF2-40B4-BE49-F238E27FC236}">
                <a16:creationId xmlns:a16="http://schemas.microsoft.com/office/drawing/2014/main" id="{3B3C86AB-97A2-4444-989B-B422F4456397}"/>
              </a:ext>
            </a:extLst>
          </p:cNvPr>
          <p:cNvSpPr txBox="1"/>
          <p:nvPr/>
        </p:nvSpPr>
        <p:spPr>
          <a:xfrm>
            <a:off x="8868101" y="3595378"/>
            <a:ext cx="569387" cy="923330"/>
          </a:xfrm>
          <a:prstGeom prst="rect">
            <a:avLst/>
          </a:prstGeom>
          <a:noFill/>
        </p:spPr>
        <p:txBody>
          <a:bodyPr wrap="none" rtlCol="0">
            <a:spAutoFit/>
          </a:bodyPr>
          <a:lstStyle/>
          <a:p>
            <a:r>
              <a:rPr lang="en-US" sz="5400" dirty="0"/>
              <a:t>1</a:t>
            </a:r>
          </a:p>
        </p:txBody>
      </p:sp>
      <p:sp>
        <p:nvSpPr>
          <p:cNvPr id="41" name="TextBox 40">
            <a:extLst>
              <a:ext uri="{FF2B5EF4-FFF2-40B4-BE49-F238E27FC236}">
                <a16:creationId xmlns:a16="http://schemas.microsoft.com/office/drawing/2014/main" id="{65C2E993-3F32-784A-9119-AF6A3F96EC51}"/>
              </a:ext>
            </a:extLst>
          </p:cNvPr>
          <p:cNvSpPr txBox="1"/>
          <p:nvPr/>
        </p:nvSpPr>
        <p:spPr>
          <a:xfrm>
            <a:off x="3273179" y="7588825"/>
            <a:ext cx="2877711" cy="923330"/>
          </a:xfrm>
          <a:prstGeom prst="rect">
            <a:avLst/>
          </a:prstGeom>
          <a:noFill/>
        </p:spPr>
        <p:txBody>
          <a:bodyPr wrap="none" rtlCol="0">
            <a:spAutoFit/>
          </a:bodyPr>
          <a:lstStyle/>
          <a:p>
            <a:r>
              <a:rPr lang="en-US" sz="5400" dirty="0"/>
              <a:t>1, ?, 1, 1</a:t>
            </a:r>
          </a:p>
        </p:txBody>
      </p:sp>
      <p:sp>
        <p:nvSpPr>
          <p:cNvPr id="42" name="TextBox 41">
            <a:extLst>
              <a:ext uri="{FF2B5EF4-FFF2-40B4-BE49-F238E27FC236}">
                <a16:creationId xmlns:a16="http://schemas.microsoft.com/office/drawing/2014/main" id="{3B8CA721-4C04-ED41-B0D2-74F655C9DD9B}"/>
              </a:ext>
            </a:extLst>
          </p:cNvPr>
          <p:cNvSpPr txBox="1"/>
          <p:nvPr/>
        </p:nvSpPr>
        <p:spPr>
          <a:xfrm>
            <a:off x="8516589" y="7405378"/>
            <a:ext cx="2877711" cy="923330"/>
          </a:xfrm>
          <a:prstGeom prst="rect">
            <a:avLst/>
          </a:prstGeom>
          <a:noFill/>
        </p:spPr>
        <p:txBody>
          <a:bodyPr wrap="none" rtlCol="0">
            <a:spAutoFit/>
          </a:bodyPr>
          <a:lstStyle/>
          <a:p>
            <a:r>
              <a:rPr lang="en-US" sz="5400" dirty="0"/>
              <a:t>1, ?, 1, 1</a:t>
            </a:r>
          </a:p>
        </p:txBody>
      </p:sp>
      <p:sp>
        <p:nvSpPr>
          <p:cNvPr id="43" name="TextBox 42">
            <a:extLst>
              <a:ext uri="{FF2B5EF4-FFF2-40B4-BE49-F238E27FC236}">
                <a16:creationId xmlns:a16="http://schemas.microsoft.com/office/drawing/2014/main" id="{FE28DD37-95FC-1944-BF79-7D5E99BED36A}"/>
              </a:ext>
            </a:extLst>
          </p:cNvPr>
          <p:cNvSpPr txBox="1"/>
          <p:nvPr/>
        </p:nvSpPr>
        <p:spPr>
          <a:xfrm>
            <a:off x="5160876" y="2537166"/>
            <a:ext cx="2954655" cy="923330"/>
          </a:xfrm>
          <a:prstGeom prst="rect">
            <a:avLst/>
          </a:prstGeom>
          <a:noFill/>
        </p:spPr>
        <p:txBody>
          <a:bodyPr wrap="none" rtlCol="0">
            <a:spAutoFit/>
          </a:bodyPr>
          <a:lstStyle/>
          <a:p>
            <a:r>
              <a:rPr lang="en-US" sz="5400" b="1" dirty="0"/>
              <a:t>Round 1</a:t>
            </a:r>
          </a:p>
        </p:txBody>
      </p:sp>
      <p:sp>
        <p:nvSpPr>
          <p:cNvPr id="44" name="TextBox 43">
            <a:extLst>
              <a:ext uri="{FF2B5EF4-FFF2-40B4-BE49-F238E27FC236}">
                <a16:creationId xmlns:a16="http://schemas.microsoft.com/office/drawing/2014/main" id="{3F23C01A-993D-D142-9DBE-8128390E6227}"/>
              </a:ext>
            </a:extLst>
          </p:cNvPr>
          <p:cNvSpPr txBox="1"/>
          <p:nvPr/>
        </p:nvSpPr>
        <p:spPr>
          <a:xfrm>
            <a:off x="6116239" y="11119200"/>
            <a:ext cx="14444980" cy="1200329"/>
          </a:xfrm>
          <a:prstGeom prst="rect">
            <a:avLst/>
          </a:prstGeom>
          <a:noFill/>
        </p:spPr>
        <p:txBody>
          <a:bodyPr wrap="none" rtlCol="0">
            <a:spAutoFit/>
          </a:bodyPr>
          <a:lstStyle/>
          <a:p>
            <a:r>
              <a:rPr lang="en-US" sz="7200" b="1" dirty="0">
                <a:solidFill>
                  <a:srgbClr val="0000CC"/>
                </a:solidFill>
              </a:rPr>
              <a:t>Can p1, p3, and p4 decide now? </a:t>
            </a:r>
          </a:p>
        </p:txBody>
      </p:sp>
    </p:spTree>
    <p:extLst>
      <p:ext uri="{BB962C8B-B14F-4D97-AF65-F5344CB8AC3E}">
        <p14:creationId xmlns:p14="http://schemas.microsoft.com/office/powerpoint/2010/main" val="30426911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dirty="0"/>
              <a:t>A closer look…</a:t>
            </a:r>
          </a:p>
        </p:txBody>
      </p:sp>
      <p:sp>
        <p:nvSpPr>
          <p:cNvPr id="81922" name="Rectangle 3"/>
          <p:cNvSpPr>
            <a:spLocks noGrp="1" noChangeArrowheads="1"/>
          </p:cNvSpPr>
          <p:nvPr>
            <p:ph idx="1"/>
          </p:nvPr>
        </p:nvSpPr>
        <p:spPr/>
        <p:txBody>
          <a:bodyPr/>
          <a:lstStyle/>
          <a:p>
            <a:pPr lvl="1"/>
            <a:r>
              <a:rPr lang="en-US" dirty="0"/>
              <a:t>Remember that communication is synchronous (the time it takes to send a message between two process  is known and fixed)</a:t>
            </a:r>
          </a:p>
          <a:p>
            <a:pPr lvl="1"/>
            <a:r>
              <a:rPr lang="en-US" dirty="0"/>
              <a:t>A process in a round may:</a:t>
            </a:r>
          </a:p>
          <a:p>
            <a:pPr lvl="2"/>
            <a:r>
              <a:rPr lang="en-US" dirty="0"/>
              <a:t>Send messages to any set of processes</a:t>
            </a:r>
          </a:p>
          <a:p>
            <a:pPr lvl="2"/>
            <a:r>
              <a:rPr lang="en-US" dirty="0"/>
              <a:t>Receive messages from any set of processes </a:t>
            </a:r>
          </a:p>
          <a:p>
            <a:pPr lvl="2"/>
            <a:r>
              <a:rPr lang="en-US" dirty="0"/>
              <a:t>Do local processing </a:t>
            </a:r>
          </a:p>
          <a:p>
            <a:pPr lvl="2"/>
            <a:r>
              <a:rPr lang="en-US" dirty="0"/>
              <a:t>Make a decision</a:t>
            </a:r>
          </a:p>
          <a:p>
            <a:pPr lvl="2"/>
            <a:r>
              <a:rPr lang="en-US" dirty="0"/>
              <a:t>Crash</a:t>
            </a:r>
          </a:p>
          <a:p>
            <a:pPr lvl="1"/>
            <a:r>
              <a:rPr lang="en-US" dirty="0"/>
              <a:t>If a process p crashes in a round, then any subset of the messages sent by p in this round can be lost</a:t>
            </a:r>
          </a:p>
          <a:p>
            <a:pPr lvl="1"/>
            <a:r>
              <a:rPr lang="en-US" b="1" dirty="0"/>
              <a:t>If a message was sent in a round it is either received in that round or it will never be received at all</a:t>
            </a:r>
          </a:p>
          <a:p>
            <a:pPr lvl="1"/>
            <a:endParaRPr lang="en-US" dirty="0"/>
          </a:p>
        </p:txBody>
      </p:sp>
      <p:sp>
        <p:nvSpPr>
          <p:cNvPr id="6" name="Footer Placeholder 5"/>
          <p:cNvSpPr>
            <a:spLocks noGrp="1"/>
          </p:cNvSpPr>
          <p:nvPr>
            <p:ph type="ftr" sz="quarter" idx="10"/>
          </p:nvPr>
        </p:nvSpPr>
        <p:spPr/>
        <p:txBody>
          <a:bodyPr/>
          <a:lstStyle/>
          <a:p>
            <a:pPr>
              <a:defRPr/>
            </a:pPr>
            <a:r>
              <a:rPr lang="en-US"/>
              <a:t>Consensus</a:t>
            </a:r>
            <a:endParaRPr lang="en-US" dirty="0"/>
          </a:p>
        </p:txBody>
      </p:sp>
      <p:sp>
        <p:nvSpPr>
          <p:cNvPr id="7" name="Slide Number Placeholder 6"/>
          <p:cNvSpPr>
            <a:spLocks noGrp="1"/>
          </p:cNvSpPr>
          <p:nvPr>
            <p:ph type="sldNum" sz="quarter" idx="11"/>
          </p:nvPr>
        </p:nvSpPr>
        <p:spPr/>
        <p:txBody>
          <a:bodyPr/>
          <a:lstStyle/>
          <a:p>
            <a:fld id="{C0472E53-FBB8-8D44-B4E4-4C2022510A5A}" type="slidenum">
              <a:rPr lang="en-US" smtClean="0"/>
              <a:pPr/>
              <a:t>43</a:t>
            </a:fld>
            <a:endParaRPr lang="en-US"/>
          </a:p>
        </p:txBody>
      </p:sp>
    </p:spTree>
    <p:extLst>
      <p:ext uri="{BB962C8B-B14F-4D97-AF65-F5344CB8AC3E}">
        <p14:creationId xmlns:p14="http://schemas.microsoft.com/office/powerpoint/2010/main" val="1045209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19458" name="Content Placeholder 2"/>
          <p:cNvSpPr>
            <a:spLocks noGrp="1"/>
          </p:cNvSpPr>
          <p:nvPr>
            <p:ph idx="1"/>
          </p:nvPr>
        </p:nvSpPr>
        <p:spPr/>
        <p:txBody>
          <a:bodyPr/>
          <a:lstStyle/>
          <a:p>
            <a:r>
              <a:rPr lang="en-US"/>
              <a:t>Key: all processes must be sure that all processes that did not crashed have the same information  (so they can make the same decision)</a:t>
            </a:r>
          </a:p>
          <a:p>
            <a:r>
              <a:rPr lang="en-US"/>
              <a:t>Processes can not decide in less than f+1 because they can not distinguish between executions in which all alive have the same list, or all alive have different lists.</a:t>
            </a:r>
          </a:p>
          <a:p>
            <a:endParaRPr lang="en-US"/>
          </a:p>
        </p:txBody>
      </p:sp>
      <p:sp>
        <p:nvSpPr>
          <p:cNvPr id="6" name="Footer Placeholder 5"/>
          <p:cNvSpPr>
            <a:spLocks noGrp="1"/>
          </p:cNvSpPr>
          <p:nvPr>
            <p:ph type="ftr" sz="quarter" idx="10"/>
          </p:nvPr>
        </p:nvSpPr>
        <p:spPr/>
        <p:txBody>
          <a:bodyPr/>
          <a:lstStyle/>
          <a:p>
            <a:pPr>
              <a:defRPr/>
            </a:pPr>
            <a:r>
              <a:rPr lang="en-US"/>
              <a:t>Consensus</a:t>
            </a:r>
            <a:endParaRPr lang="en-US" dirty="0"/>
          </a:p>
        </p:txBody>
      </p:sp>
      <p:sp>
        <p:nvSpPr>
          <p:cNvPr id="7" name="Slide Number Placeholder 6"/>
          <p:cNvSpPr>
            <a:spLocks noGrp="1"/>
          </p:cNvSpPr>
          <p:nvPr>
            <p:ph type="sldNum" sz="quarter" idx="11"/>
          </p:nvPr>
        </p:nvSpPr>
        <p:spPr/>
        <p:txBody>
          <a:bodyPr/>
          <a:lstStyle/>
          <a:p>
            <a:fld id="{C0472E53-FBB8-8D44-B4E4-4C2022510A5A}" type="slidenum">
              <a:rPr lang="en-US" smtClean="0"/>
              <a:pPr/>
              <a:t>44</a:t>
            </a:fld>
            <a:endParaRPr lang="en-US"/>
          </a:p>
        </p:txBody>
      </p:sp>
    </p:spTree>
    <p:extLst>
      <p:ext uri="{BB962C8B-B14F-4D97-AF65-F5344CB8AC3E}">
        <p14:creationId xmlns:p14="http://schemas.microsoft.com/office/powerpoint/2010/main" val="7114419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3</a:t>
            </a:r>
          </a:p>
        </p:txBody>
      </p:sp>
      <p:sp>
        <p:nvSpPr>
          <p:cNvPr id="20482" name="Content Placeholder 2"/>
          <p:cNvSpPr>
            <a:spLocks noGrp="1"/>
          </p:cNvSpPr>
          <p:nvPr>
            <p:ph idx="1"/>
          </p:nvPr>
        </p:nvSpPr>
        <p:spPr/>
        <p:txBody>
          <a:bodyPr/>
          <a:lstStyle/>
          <a:p>
            <a:r>
              <a:rPr lang="en-US" sz="4800" dirty="0"/>
              <a:t>Consider that you have 5 processes and 2 processes can crash</a:t>
            </a:r>
          </a:p>
          <a:p>
            <a:r>
              <a:rPr lang="en-US" sz="4800" dirty="0"/>
              <a:t>After 1 round p1 has all 5 values, can he decide?</a:t>
            </a:r>
          </a:p>
          <a:p>
            <a:pPr lvl="2"/>
            <a:r>
              <a:rPr lang="en-US" dirty="0"/>
              <a:t>No, because he is not sure that every other process has all the information he has, for example, p5 crashed and p1 is the only one having info from p5</a:t>
            </a:r>
          </a:p>
          <a:p>
            <a:r>
              <a:rPr lang="en-US" sz="4800" dirty="0"/>
              <a:t>After round 2, can p1 decide? </a:t>
            </a:r>
          </a:p>
          <a:p>
            <a:pPr lvl="1"/>
            <a:r>
              <a:rPr lang="en-US" sz="4000" dirty="0"/>
              <a:t>He has all the info.</a:t>
            </a:r>
          </a:p>
          <a:p>
            <a:pPr lvl="1"/>
            <a:r>
              <a:rPr lang="en-US" sz="4000" dirty="0"/>
              <a:t>But what about p2? P2 can not be sure that all the other processes received the info from p1, maybe p1 send his list to p2 and then crashed</a:t>
            </a:r>
          </a:p>
          <a:p>
            <a:pPr lvl="1"/>
            <a:r>
              <a:rPr lang="en-US" sz="4000" dirty="0"/>
              <a:t>Can he decide now? </a:t>
            </a:r>
          </a:p>
          <a:p>
            <a:r>
              <a:rPr lang="en-US" sz="4800" dirty="0"/>
              <a:t>After round 3? Can p2 decide? Yes, assuming that p2 does not have the same list as another process, leads to more than 2 processes have crashed which contradicts our assumption</a:t>
            </a:r>
          </a:p>
        </p:txBody>
      </p:sp>
      <p:sp>
        <p:nvSpPr>
          <p:cNvPr id="6" name="Footer Placeholder 5"/>
          <p:cNvSpPr>
            <a:spLocks noGrp="1"/>
          </p:cNvSpPr>
          <p:nvPr>
            <p:ph type="ftr" sz="quarter" idx="10"/>
          </p:nvPr>
        </p:nvSpPr>
        <p:spPr/>
        <p:txBody>
          <a:bodyPr/>
          <a:lstStyle/>
          <a:p>
            <a:pPr>
              <a:defRPr/>
            </a:pPr>
            <a:r>
              <a:rPr lang="en-US"/>
              <a:t>Consensus</a:t>
            </a:r>
            <a:endParaRPr lang="en-US" dirty="0"/>
          </a:p>
        </p:txBody>
      </p:sp>
      <p:sp>
        <p:nvSpPr>
          <p:cNvPr id="7" name="Slide Number Placeholder 6"/>
          <p:cNvSpPr>
            <a:spLocks noGrp="1"/>
          </p:cNvSpPr>
          <p:nvPr>
            <p:ph type="sldNum" sz="quarter" idx="11"/>
          </p:nvPr>
        </p:nvSpPr>
        <p:spPr/>
        <p:txBody>
          <a:bodyPr/>
          <a:lstStyle/>
          <a:p>
            <a:fld id="{C0472E53-FBB8-8D44-B4E4-4C2022510A5A}" type="slidenum">
              <a:rPr lang="en-US" smtClean="0"/>
              <a:pPr/>
              <a:t>45</a:t>
            </a:fld>
            <a:endParaRPr lang="en-US"/>
          </a:p>
        </p:txBody>
      </p:sp>
    </p:spTree>
    <p:extLst>
      <p:ext uri="{BB962C8B-B14F-4D97-AF65-F5344CB8AC3E}">
        <p14:creationId xmlns:p14="http://schemas.microsoft.com/office/powerpoint/2010/main" val="38237885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r>
              <a:rPr lang="en-US" dirty="0"/>
              <a:t>Sketch proof for the agreement property</a:t>
            </a:r>
          </a:p>
        </p:txBody>
      </p:sp>
      <p:sp>
        <p:nvSpPr>
          <p:cNvPr id="83970" name="Rectangle 3"/>
          <p:cNvSpPr>
            <a:spLocks noGrp="1" noChangeArrowheads="1"/>
          </p:cNvSpPr>
          <p:nvPr>
            <p:ph idx="1"/>
          </p:nvPr>
        </p:nvSpPr>
        <p:spPr/>
        <p:txBody>
          <a:bodyPr/>
          <a:lstStyle/>
          <a:p>
            <a:r>
              <a:rPr lang="en-US" sz="4800" dirty="0"/>
              <a:t>Assume by contradiction that two processes decide on different values, this means they had different final set of values when making a decision in the f+1 round, let</a:t>
            </a:r>
            <a:r>
              <a:rPr lang="ja-JP" altLang="en-US" sz="4800" dirty="0"/>
              <a:t>’</a:t>
            </a:r>
            <a:r>
              <a:rPr lang="en-US" altLang="ja-JP" sz="4800" dirty="0"/>
              <a:t>s say p has a value v that q does not have</a:t>
            </a:r>
            <a:endParaRPr lang="en-US" sz="4800" dirty="0"/>
          </a:p>
          <a:p>
            <a:r>
              <a:rPr lang="en-US" sz="4800" dirty="0"/>
              <a:t>How come that p got v and q did not? The only possible case is that a third process s, sent </a:t>
            </a:r>
            <a:r>
              <a:rPr lang="en-US" sz="4800" dirty="0">
                <a:sym typeface="Wingdings" charset="0"/>
              </a:rPr>
              <a:t>v to p, and crashed before sending v to q. SO </a:t>
            </a:r>
            <a:r>
              <a:rPr lang="en-US" sz="4800" b="1" dirty="0">
                <a:sym typeface="Wingdings" charset="0"/>
              </a:rPr>
              <a:t>in ROUND f +1,  process s crashed (1 process)</a:t>
            </a:r>
          </a:p>
          <a:p>
            <a:r>
              <a:rPr lang="en-US" sz="4800" dirty="0">
                <a:sym typeface="Wingdings" charset="0"/>
              </a:rPr>
              <a:t>Because q does not have v it means that any process that may have sent v crashed also in round f, say that there was 1 </a:t>
            </a:r>
            <a:r>
              <a:rPr lang="en-US" sz="4800" dirty="0" err="1">
                <a:sym typeface="Wingdings" charset="0"/>
              </a:rPr>
              <a:t>procees</a:t>
            </a:r>
            <a:r>
              <a:rPr lang="en-US" sz="4800" dirty="0">
                <a:sym typeface="Wingdings" charset="0"/>
              </a:rPr>
              <a:t> </a:t>
            </a:r>
          </a:p>
          <a:p>
            <a:r>
              <a:rPr lang="en-US" sz="4800" dirty="0">
                <a:sym typeface="Wingdings" charset="0"/>
              </a:rPr>
              <a:t>Proceeding in this way, we infer at least one crash in each of the preceding rounds. </a:t>
            </a:r>
          </a:p>
          <a:p>
            <a:r>
              <a:rPr lang="en-US" sz="4800" dirty="0">
                <a:sym typeface="Wingdings" charset="0"/>
              </a:rPr>
              <a:t>STOP! We can have at most f crashes and we obtained that there are f+1 crashes (one in each round)  contradiction.</a:t>
            </a:r>
            <a:endParaRPr lang="en-US" sz="4800" dirty="0"/>
          </a:p>
          <a:p>
            <a:endParaRPr lang="en-US" sz="4800" dirty="0"/>
          </a:p>
        </p:txBody>
      </p:sp>
      <p:sp>
        <p:nvSpPr>
          <p:cNvPr id="6" name="Footer Placeholder 5"/>
          <p:cNvSpPr>
            <a:spLocks noGrp="1"/>
          </p:cNvSpPr>
          <p:nvPr>
            <p:ph type="ftr" sz="quarter" idx="10"/>
          </p:nvPr>
        </p:nvSpPr>
        <p:spPr/>
        <p:txBody>
          <a:bodyPr/>
          <a:lstStyle/>
          <a:p>
            <a:pPr>
              <a:defRPr/>
            </a:pPr>
            <a:r>
              <a:rPr lang="en-US"/>
              <a:t>Consensus</a:t>
            </a:r>
            <a:endParaRPr lang="en-US" dirty="0"/>
          </a:p>
        </p:txBody>
      </p:sp>
      <p:sp>
        <p:nvSpPr>
          <p:cNvPr id="7" name="Slide Number Placeholder 6"/>
          <p:cNvSpPr>
            <a:spLocks noGrp="1"/>
          </p:cNvSpPr>
          <p:nvPr>
            <p:ph type="sldNum" sz="quarter" idx="11"/>
          </p:nvPr>
        </p:nvSpPr>
        <p:spPr/>
        <p:txBody>
          <a:bodyPr/>
          <a:lstStyle/>
          <a:p>
            <a:fld id="{C0472E53-FBB8-8D44-B4E4-4C2022510A5A}" type="slidenum">
              <a:rPr lang="en-US" smtClean="0"/>
              <a:pPr/>
              <a:t>46</a:t>
            </a:fld>
            <a:endParaRPr lang="en-US"/>
          </a:p>
        </p:txBody>
      </p:sp>
    </p:spTree>
    <p:extLst>
      <p:ext uri="{BB962C8B-B14F-4D97-AF65-F5344CB8AC3E}">
        <p14:creationId xmlns:p14="http://schemas.microsoft.com/office/powerpoint/2010/main" val="2490085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sz="quarter"/>
          </p:nvPr>
        </p:nvSpPr>
        <p:spPr>
          <a:xfrm>
            <a:off x="0" y="304800"/>
            <a:ext cx="22555200" cy="1371600"/>
          </a:xfrm>
        </p:spPr>
        <p:txBody>
          <a:bodyPr/>
          <a:lstStyle/>
          <a:p>
            <a:r>
              <a:rPr lang="en-US" dirty="0"/>
              <a:t>Byzantine Generals Problem (Byzantine Consensus)</a:t>
            </a:r>
          </a:p>
        </p:txBody>
      </p:sp>
      <p:pic>
        <p:nvPicPr>
          <p:cNvPr id="31747" name="Picture 10" descr="MCj01493240000[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t="22277" b="22277"/>
          <a:stretch>
            <a:fillRect/>
          </a:stretch>
        </p:blipFill>
        <p:spPr>
          <a:xfrm>
            <a:off x="0" y="4450014"/>
            <a:ext cx="7032356" cy="4191000"/>
          </a:xfrm>
        </p:spPr>
      </p:pic>
      <p:pic>
        <p:nvPicPr>
          <p:cNvPr id="31748" name="Picture 8" descr="MCj01493240000[1]"/>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t="22277" b="22277"/>
          <a:stretch>
            <a:fillRect/>
          </a:stretch>
        </p:blipFill>
        <p:spPr>
          <a:xfrm>
            <a:off x="5760452" y="1983541"/>
            <a:ext cx="6172200" cy="3678382"/>
          </a:xfrm>
        </p:spPr>
      </p:pic>
      <p:pic>
        <p:nvPicPr>
          <p:cNvPr id="31749" name="Picture 12" descr="MCj01493240000[1]"/>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t="22277" b="22277"/>
          <a:stretch>
            <a:fillRect/>
          </a:stretch>
        </p:blipFill>
        <p:spPr>
          <a:xfrm>
            <a:off x="4493126" y="7158092"/>
            <a:ext cx="7543800" cy="4495800"/>
          </a:xfrm>
        </p:spPr>
      </p:pic>
      <p:sp>
        <p:nvSpPr>
          <p:cNvPr id="31753" name="Rectangle 13"/>
          <p:cNvSpPr>
            <a:spLocks noChangeArrowheads="1"/>
          </p:cNvSpPr>
          <p:nvPr/>
        </p:nvSpPr>
        <p:spPr bwMode="auto">
          <a:xfrm>
            <a:off x="12496800" y="3048000"/>
            <a:ext cx="8077200" cy="883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895350" indent="-895350">
              <a:lnSpc>
                <a:spcPct val="90000"/>
              </a:lnSpc>
              <a:buFont typeface="Arial"/>
              <a:buChar char="•"/>
            </a:pPr>
            <a:r>
              <a:rPr lang="en-US" sz="4800" dirty="0"/>
              <a:t>Several Byzantine generals are laying siege to an enemy city</a:t>
            </a:r>
          </a:p>
          <a:p>
            <a:pPr marL="895350" indent="-895350">
              <a:buFont typeface="Arial"/>
              <a:buChar char="•"/>
            </a:pPr>
            <a:r>
              <a:rPr lang="en-US" sz="4800" dirty="0"/>
              <a:t>They can only communicate by messenger</a:t>
            </a:r>
          </a:p>
          <a:p>
            <a:pPr marL="895350" indent="-895350">
              <a:buFont typeface="Arial"/>
              <a:buChar char="•"/>
            </a:pPr>
            <a:r>
              <a:rPr lang="en-US" sz="4800" dirty="0"/>
              <a:t>They have to agree on a common strategy, </a:t>
            </a:r>
            <a:r>
              <a:rPr lang="en-US" sz="4800" i="1" dirty="0"/>
              <a:t>attack </a:t>
            </a:r>
            <a:r>
              <a:rPr lang="en-US" sz="4800" dirty="0"/>
              <a:t>or </a:t>
            </a:r>
            <a:r>
              <a:rPr lang="en-US" sz="4800" i="1" dirty="0"/>
              <a:t>retreat</a:t>
            </a:r>
            <a:r>
              <a:rPr lang="en-US" sz="4800" dirty="0"/>
              <a:t>.  </a:t>
            </a:r>
          </a:p>
          <a:p>
            <a:pPr marL="895350" indent="-895350">
              <a:buFont typeface="Arial"/>
              <a:buChar char="•"/>
            </a:pPr>
            <a:r>
              <a:rPr lang="en-US" sz="4800" dirty="0"/>
              <a:t>Some general may be traitors (their identity is not known)</a:t>
            </a:r>
          </a:p>
        </p:txBody>
      </p:sp>
      <p:sp>
        <p:nvSpPr>
          <p:cNvPr id="31754" name="Text Box 14"/>
          <p:cNvSpPr txBox="1">
            <a:spLocks noChangeArrowheads="1"/>
          </p:cNvSpPr>
          <p:nvPr/>
        </p:nvSpPr>
        <p:spPr bwMode="auto">
          <a:xfrm>
            <a:off x="4267200" y="12039600"/>
            <a:ext cx="156972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4800" i="1">
                <a:solidFill>
                  <a:srgbClr val="FF0000"/>
                </a:solidFill>
              </a:rPr>
              <a:t>Do you see the connection with the consensus problem?</a:t>
            </a:r>
          </a:p>
        </p:txBody>
      </p:sp>
      <p:sp>
        <p:nvSpPr>
          <p:cNvPr id="10" name="Footer Placeholder 9"/>
          <p:cNvSpPr>
            <a:spLocks noGrp="1"/>
          </p:cNvSpPr>
          <p:nvPr>
            <p:ph type="ftr" sz="quarter" idx="11"/>
          </p:nvPr>
        </p:nvSpPr>
        <p:spPr/>
        <p:txBody>
          <a:bodyPr/>
          <a:lstStyle/>
          <a:p>
            <a:pPr>
              <a:defRPr/>
            </a:pPr>
            <a:r>
              <a:rPr lang="en-US"/>
              <a:t>Consensus</a:t>
            </a:r>
          </a:p>
        </p:txBody>
      </p:sp>
      <p:sp>
        <p:nvSpPr>
          <p:cNvPr id="11" name="Slide Number Placeholder 10"/>
          <p:cNvSpPr>
            <a:spLocks noGrp="1"/>
          </p:cNvSpPr>
          <p:nvPr>
            <p:ph type="sldNum" sz="quarter" idx="12"/>
          </p:nvPr>
        </p:nvSpPr>
        <p:spPr/>
        <p:txBody>
          <a:bodyPr/>
          <a:lstStyle/>
          <a:p>
            <a:pPr>
              <a:defRPr/>
            </a:pPr>
            <a:fld id="{05917758-6B2B-A942-BD12-438609E7BBEA}" type="slidenum">
              <a:rPr lang="en-US" smtClean="0"/>
              <a:pPr>
                <a:defRPr/>
              </a:pPr>
              <a:t>47</a:t>
            </a:fld>
            <a:endParaRPr lang="en-US"/>
          </a:p>
        </p:txBody>
      </p:sp>
    </p:spTree>
    <p:extLst>
      <p:ext uri="{BB962C8B-B14F-4D97-AF65-F5344CB8AC3E}">
        <p14:creationId xmlns:p14="http://schemas.microsoft.com/office/powerpoint/2010/main" val="168698019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A2893-A23A-2F1D-1091-483C204CC884}"/>
            </a:ext>
          </a:extLst>
        </p:cNvPr>
        <p:cNvGrpSpPr/>
        <p:nvPr/>
      </p:nvGrpSpPr>
      <p:grpSpPr>
        <a:xfrm>
          <a:off x="0" y="0"/>
          <a:ext cx="0" cy="0"/>
          <a:chOff x="0" y="0"/>
          <a:chExt cx="0" cy="0"/>
        </a:xfrm>
      </p:grpSpPr>
      <p:sp>
        <p:nvSpPr>
          <p:cNvPr id="28673" name="AutoShape 7">
            <a:extLst>
              <a:ext uri="{FF2B5EF4-FFF2-40B4-BE49-F238E27FC236}">
                <a16:creationId xmlns:a16="http://schemas.microsoft.com/office/drawing/2014/main" id="{93EF4772-B5CB-463F-5024-0C9E762B9A41}"/>
              </a:ext>
            </a:extLst>
          </p:cNvPr>
          <p:cNvSpPr>
            <a:spLocks noChangeArrowheads="1"/>
          </p:cNvSpPr>
          <p:nvPr/>
        </p:nvSpPr>
        <p:spPr bwMode="auto">
          <a:xfrm>
            <a:off x="3429000" y="3429000"/>
            <a:ext cx="17754600" cy="3810000"/>
          </a:xfrm>
          <a:prstGeom prst="roundRect">
            <a:avLst>
              <a:gd name="adj" fmla="val 16667"/>
            </a:avLst>
          </a:prstGeom>
          <a:solidFill>
            <a:schemeClr val="tx2">
              <a:lumMod val="20000"/>
              <a:lumOff val="80000"/>
            </a:schemeClr>
          </a:solidFill>
          <a:ln w="9525">
            <a:solidFill>
              <a:schemeClr val="tx1"/>
            </a:solidFill>
            <a:round/>
            <a:headEnd/>
            <a:tailEnd/>
          </a:ln>
        </p:spPr>
        <p:txBody>
          <a:bodyPr wrap="none" anchor="ctr"/>
          <a:lstStyle/>
          <a:p>
            <a:r>
              <a:rPr lang="en-US" sz="5400" dirty="0"/>
              <a:t>There is no asynchronous algorithm that achieves     </a:t>
            </a:r>
          </a:p>
          <a:p>
            <a:r>
              <a:rPr lang="en-US" sz="5400" dirty="0"/>
              <a:t>agreement on a one-bit value in the presence of </a:t>
            </a:r>
            <a:r>
              <a:rPr lang="en-US" sz="5400" b="1" dirty="0"/>
              <a:t>crash </a:t>
            </a:r>
          </a:p>
          <a:p>
            <a:r>
              <a:rPr lang="en-US" sz="5400" b="1" dirty="0"/>
              <a:t>faults</a:t>
            </a:r>
            <a:r>
              <a:rPr lang="en-US" sz="5400" dirty="0"/>
              <a:t>. The result is true even if no crash actually occurs!</a:t>
            </a:r>
          </a:p>
        </p:txBody>
      </p:sp>
      <p:sp>
        <p:nvSpPr>
          <p:cNvPr id="28674" name="Rectangle 2">
            <a:extLst>
              <a:ext uri="{FF2B5EF4-FFF2-40B4-BE49-F238E27FC236}">
                <a16:creationId xmlns:a16="http://schemas.microsoft.com/office/drawing/2014/main" id="{E01B933D-82B9-7D0E-D589-EABA5AE77997}"/>
              </a:ext>
            </a:extLst>
          </p:cNvPr>
          <p:cNvSpPr>
            <a:spLocks noGrp="1" noChangeArrowheads="1"/>
          </p:cNvSpPr>
          <p:nvPr>
            <p:ph type="title"/>
          </p:nvPr>
        </p:nvSpPr>
        <p:spPr/>
        <p:txBody>
          <a:bodyPr/>
          <a:lstStyle/>
          <a:p>
            <a:r>
              <a:rPr lang="en-US"/>
              <a:t>Consensus in Asynchronous Systems</a:t>
            </a:r>
          </a:p>
        </p:txBody>
      </p:sp>
      <p:sp>
        <p:nvSpPr>
          <p:cNvPr id="2" name="Rectangle 3">
            <a:extLst>
              <a:ext uri="{FF2B5EF4-FFF2-40B4-BE49-F238E27FC236}">
                <a16:creationId xmlns:a16="http://schemas.microsoft.com/office/drawing/2014/main" id="{F221D129-60A4-CADF-6E7F-993037CFD48D}"/>
              </a:ext>
            </a:extLst>
          </p:cNvPr>
          <p:cNvSpPr>
            <a:spLocks noGrp="1" noChangeArrowheads="1"/>
          </p:cNvSpPr>
          <p:nvPr>
            <p:ph sz="quarter" idx="1"/>
          </p:nvPr>
        </p:nvSpPr>
        <p:spPr>
          <a:xfrm>
            <a:off x="1219200" y="7467600"/>
            <a:ext cx="21945600" cy="4846320"/>
          </a:xfrm>
        </p:spPr>
        <p:txBody>
          <a:bodyPr/>
          <a:lstStyle/>
          <a:p>
            <a:pPr marL="0" indent="0">
              <a:buNone/>
            </a:pPr>
            <a:endParaRPr lang="en-US" dirty="0"/>
          </a:p>
          <a:p>
            <a:r>
              <a:rPr lang="en-US" dirty="0"/>
              <a:t>Also known as the FLP result</a:t>
            </a:r>
          </a:p>
          <a:p>
            <a:r>
              <a:rPr lang="en-US" dirty="0"/>
              <a:t>Michael J. Fischer, Nancy A. Lynch, and Michael S. Paterson for "Impossibility of  Distributed Consensus with One Faulty Process," Journal of the ACM, April 1985, 32(2):374</a:t>
            </a:r>
          </a:p>
          <a:p>
            <a:pPr lvl="1"/>
            <a:endParaRPr lang="en-US" dirty="0"/>
          </a:p>
        </p:txBody>
      </p:sp>
      <p:sp>
        <p:nvSpPr>
          <p:cNvPr id="7" name="Footer Placeholder 6">
            <a:extLst>
              <a:ext uri="{FF2B5EF4-FFF2-40B4-BE49-F238E27FC236}">
                <a16:creationId xmlns:a16="http://schemas.microsoft.com/office/drawing/2014/main" id="{FC4B2EC9-AAD5-6F78-7851-F381A897D45F}"/>
              </a:ext>
            </a:extLst>
          </p:cNvPr>
          <p:cNvSpPr>
            <a:spLocks noGrp="1"/>
          </p:cNvSpPr>
          <p:nvPr>
            <p:ph type="ftr" sz="quarter" idx="10"/>
          </p:nvPr>
        </p:nvSpPr>
        <p:spPr/>
        <p:txBody>
          <a:bodyPr/>
          <a:lstStyle/>
          <a:p>
            <a:pPr>
              <a:defRPr/>
            </a:pPr>
            <a:r>
              <a:rPr lang="en-US"/>
              <a:t>Consensus</a:t>
            </a:r>
            <a:endParaRPr lang="en-US" dirty="0"/>
          </a:p>
        </p:txBody>
      </p:sp>
      <p:sp>
        <p:nvSpPr>
          <p:cNvPr id="8" name="Slide Number Placeholder 7">
            <a:extLst>
              <a:ext uri="{FF2B5EF4-FFF2-40B4-BE49-F238E27FC236}">
                <a16:creationId xmlns:a16="http://schemas.microsoft.com/office/drawing/2014/main" id="{0F3F5EB9-67D7-8781-4A7C-32A8D6280D9E}"/>
              </a:ext>
            </a:extLst>
          </p:cNvPr>
          <p:cNvSpPr>
            <a:spLocks noGrp="1"/>
          </p:cNvSpPr>
          <p:nvPr>
            <p:ph type="sldNum" sz="quarter" idx="11"/>
          </p:nvPr>
        </p:nvSpPr>
        <p:spPr/>
        <p:txBody>
          <a:bodyPr/>
          <a:lstStyle/>
          <a:p>
            <a:fld id="{C0472E53-FBB8-8D44-B4E4-4C2022510A5A}" type="slidenum">
              <a:rPr lang="en-US" smtClean="0"/>
              <a:pPr/>
              <a:t>48</a:t>
            </a:fld>
            <a:endParaRPr lang="en-US"/>
          </a:p>
        </p:txBody>
      </p:sp>
    </p:spTree>
    <p:extLst>
      <p:ext uri="{BB962C8B-B14F-4D97-AF65-F5344CB8AC3E}">
        <p14:creationId xmlns:p14="http://schemas.microsoft.com/office/powerpoint/2010/main" val="10147359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4114800" y="5319187"/>
            <a:ext cx="14935200" cy="2015066"/>
          </a:xfrm>
        </p:spPr>
        <p:txBody>
          <a:bodyPr/>
          <a:lstStyle/>
          <a:p>
            <a:r>
              <a:rPr lang="en-US" sz="4800" dirty="0"/>
              <a:t>Chord</a:t>
            </a:r>
          </a:p>
        </p:txBody>
      </p:sp>
    </p:spTree>
    <p:extLst>
      <p:ext uri="{BB962C8B-B14F-4D97-AF65-F5344CB8AC3E}">
        <p14:creationId xmlns:p14="http://schemas.microsoft.com/office/powerpoint/2010/main" val="173782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70A50-D569-0F3E-8559-206CD5ED7C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D354C3-59EE-BB63-6325-0829E1C0A1E7}"/>
              </a:ext>
            </a:extLst>
          </p:cNvPr>
          <p:cNvSpPr>
            <a:spLocks noGrp="1"/>
          </p:cNvSpPr>
          <p:nvPr>
            <p:ph type="title"/>
          </p:nvPr>
        </p:nvSpPr>
        <p:spPr/>
        <p:txBody>
          <a:bodyPr/>
          <a:lstStyle/>
          <a:p>
            <a:r>
              <a:rPr lang="en-US" dirty="0"/>
              <a:t>Why do we need distributed systems</a:t>
            </a:r>
          </a:p>
        </p:txBody>
      </p:sp>
      <p:sp>
        <p:nvSpPr>
          <p:cNvPr id="3" name="Content Placeholder 2">
            <a:extLst>
              <a:ext uri="{FF2B5EF4-FFF2-40B4-BE49-F238E27FC236}">
                <a16:creationId xmlns:a16="http://schemas.microsoft.com/office/drawing/2014/main" id="{D2ABBBB0-D748-2DF8-BAB2-E81F692F558E}"/>
              </a:ext>
            </a:extLst>
          </p:cNvPr>
          <p:cNvSpPr>
            <a:spLocks noGrp="1"/>
          </p:cNvSpPr>
          <p:nvPr>
            <p:ph sz="quarter" idx="1"/>
          </p:nvPr>
        </p:nvSpPr>
        <p:spPr>
          <a:xfrm>
            <a:off x="1219201" y="2438400"/>
            <a:ext cx="13487400" cy="9875520"/>
          </a:xfrm>
        </p:spPr>
        <p:txBody>
          <a:bodyPr/>
          <a:lstStyle/>
          <a:p>
            <a:r>
              <a:rPr lang="en-US" b="1" dirty="0"/>
              <a:t>Fault-tolerance</a:t>
            </a:r>
            <a:r>
              <a:rPr lang="en-US" dirty="0"/>
              <a:t>: Resilience to failures and attacks by having multiple replicas</a:t>
            </a:r>
          </a:p>
          <a:p>
            <a:pPr marL="549300" lvl="1" indent="0">
              <a:buNone/>
            </a:pPr>
            <a:endParaRPr lang="en-US" dirty="0"/>
          </a:p>
          <a:p>
            <a:endParaRPr lang="en-US" dirty="0"/>
          </a:p>
          <a:p>
            <a:pPr marL="0" indent="0">
              <a:buNone/>
            </a:pPr>
            <a:endParaRPr lang="en-US" dirty="0"/>
          </a:p>
          <a:p>
            <a:endParaRPr lang="en-US" dirty="0"/>
          </a:p>
          <a:p>
            <a:endParaRPr lang="en-US" dirty="0"/>
          </a:p>
        </p:txBody>
      </p:sp>
      <p:sp>
        <p:nvSpPr>
          <p:cNvPr id="4" name="Footer Placeholder 3">
            <a:extLst>
              <a:ext uri="{FF2B5EF4-FFF2-40B4-BE49-F238E27FC236}">
                <a16:creationId xmlns:a16="http://schemas.microsoft.com/office/drawing/2014/main" id="{67FA9C60-C09C-A2B8-4B97-4EEFF8CA7B63}"/>
              </a:ext>
            </a:extLst>
          </p:cNvPr>
          <p:cNvSpPr>
            <a:spLocks noGrp="1"/>
          </p:cNvSpPr>
          <p:nvPr>
            <p:ph type="ftr" sz="quarter" idx="10"/>
          </p:nvPr>
        </p:nvSpPr>
        <p:spPr/>
        <p:txBody>
          <a:bodyPr/>
          <a:lstStyle/>
          <a:p>
            <a:pPr>
              <a:defRPr/>
            </a:pPr>
            <a:r>
              <a:rPr lang="en-US"/>
              <a:t>Introduction.</a:t>
            </a:r>
            <a:endParaRPr lang="en-US" dirty="0"/>
          </a:p>
        </p:txBody>
      </p:sp>
      <p:sp>
        <p:nvSpPr>
          <p:cNvPr id="5" name="Slide Number Placeholder 4">
            <a:extLst>
              <a:ext uri="{FF2B5EF4-FFF2-40B4-BE49-F238E27FC236}">
                <a16:creationId xmlns:a16="http://schemas.microsoft.com/office/drawing/2014/main" id="{1CE69C16-8F8C-3318-2C79-80176DCDD5EC}"/>
              </a:ext>
            </a:extLst>
          </p:cNvPr>
          <p:cNvSpPr>
            <a:spLocks noGrp="1"/>
          </p:cNvSpPr>
          <p:nvPr>
            <p:ph type="sldNum" sz="quarter" idx="11"/>
          </p:nvPr>
        </p:nvSpPr>
        <p:spPr/>
        <p:txBody>
          <a:bodyPr/>
          <a:lstStyle/>
          <a:p>
            <a:fld id="{C0472E53-FBB8-8D44-B4E4-4C2022510A5A}" type="slidenum">
              <a:rPr lang="en-US" smtClean="0"/>
              <a:pPr/>
              <a:t>5</a:t>
            </a:fld>
            <a:endParaRPr lang="en-US"/>
          </a:p>
        </p:txBody>
      </p:sp>
      <p:sp>
        <p:nvSpPr>
          <p:cNvPr id="6" name="Oval 5">
            <a:extLst>
              <a:ext uri="{FF2B5EF4-FFF2-40B4-BE49-F238E27FC236}">
                <a16:creationId xmlns:a16="http://schemas.microsoft.com/office/drawing/2014/main" id="{D538CE58-D4CA-34B3-6B0B-CB47E77984A3}"/>
              </a:ext>
            </a:extLst>
          </p:cNvPr>
          <p:cNvSpPr/>
          <p:nvPr/>
        </p:nvSpPr>
        <p:spPr>
          <a:xfrm>
            <a:off x="17949092" y="2106632"/>
            <a:ext cx="3242493" cy="25368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4" dirty="0"/>
              <a:t>Server 1</a:t>
            </a:r>
          </a:p>
        </p:txBody>
      </p:sp>
      <p:sp>
        <p:nvSpPr>
          <p:cNvPr id="7" name="Oval 6">
            <a:extLst>
              <a:ext uri="{FF2B5EF4-FFF2-40B4-BE49-F238E27FC236}">
                <a16:creationId xmlns:a16="http://schemas.microsoft.com/office/drawing/2014/main" id="{37C39513-C88C-363C-6AF6-F24F2B01566A}"/>
              </a:ext>
            </a:extLst>
          </p:cNvPr>
          <p:cNvSpPr/>
          <p:nvPr/>
        </p:nvSpPr>
        <p:spPr>
          <a:xfrm>
            <a:off x="15544800" y="6675894"/>
            <a:ext cx="3242492" cy="137500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4" dirty="0"/>
              <a:t>Client 1</a:t>
            </a:r>
          </a:p>
        </p:txBody>
      </p:sp>
      <p:sp>
        <p:nvSpPr>
          <p:cNvPr id="8" name="Oval 7">
            <a:extLst>
              <a:ext uri="{FF2B5EF4-FFF2-40B4-BE49-F238E27FC236}">
                <a16:creationId xmlns:a16="http://schemas.microsoft.com/office/drawing/2014/main" id="{B17CAF41-1BB4-DB78-5962-5818EA51F2BA}"/>
              </a:ext>
            </a:extLst>
          </p:cNvPr>
          <p:cNvSpPr/>
          <p:nvPr/>
        </p:nvSpPr>
        <p:spPr>
          <a:xfrm>
            <a:off x="20214045" y="6870477"/>
            <a:ext cx="3242492" cy="137500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4" dirty="0"/>
              <a:t>Client n</a:t>
            </a:r>
          </a:p>
        </p:txBody>
      </p:sp>
      <p:cxnSp>
        <p:nvCxnSpPr>
          <p:cNvPr id="10" name="Straight Arrow Connector 9">
            <a:extLst>
              <a:ext uri="{FF2B5EF4-FFF2-40B4-BE49-F238E27FC236}">
                <a16:creationId xmlns:a16="http://schemas.microsoft.com/office/drawing/2014/main" id="{184C50E6-EE40-F0C6-3121-6214CD73BCE4}"/>
              </a:ext>
            </a:extLst>
          </p:cNvPr>
          <p:cNvCxnSpPr>
            <a:cxnSpLocks/>
            <a:endCxn id="6" idx="3"/>
          </p:cNvCxnSpPr>
          <p:nvPr/>
        </p:nvCxnSpPr>
        <p:spPr>
          <a:xfrm flipV="1">
            <a:off x="17166046" y="4271936"/>
            <a:ext cx="1257898" cy="240395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90D41C5C-F579-1252-717F-E1F34C429FB7}"/>
              </a:ext>
            </a:extLst>
          </p:cNvPr>
          <p:cNvCxnSpPr>
            <a:cxnSpLocks/>
            <a:endCxn id="6" idx="5"/>
          </p:cNvCxnSpPr>
          <p:nvPr/>
        </p:nvCxnSpPr>
        <p:spPr>
          <a:xfrm flipH="1" flipV="1">
            <a:off x="20716733" y="4271936"/>
            <a:ext cx="1430617" cy="257358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474447D6-0C16-EE2C-E4E4-0F8311CBE1C1}"/>
              </a:ext>
            </a:extLst>
          </p:cNvPr>
          <p:cNvSpPr txBox="1"/>
          <p:nvPr/>
        </p:nvSpPr>
        <p:spPr>
          <a:xfrm>
            <a:off x="16043570" y="9306865"/>
            <a:ext cx="7725025" cy="1323439"/>
          </a:xfrm>
          <a:prstGeom prst="rect">
            <a:avLst/>
          </a:prstGeom>
          <a:noFill/>
        </p:spPr>
        <p:txBody>
          <a:bodyPr wrap="square" rtlCol="0">
            <a:spAutoFit/>
          </a:bodyPr>
          <a:lstStyle/>
          <a:p>
            <a:r>
              <a:rPr lang="en-US" sz="4000" dirty="0"/>
              <a:t>Client-server architecture with several server replicas</a:t>
            </a:r>
          </a:p>
        </p:txBody>
      </p:sp>
      <p:sp>
        <p:nvSpPr>
          <p:cNvPr id="13" name="Oval 12">
            <a:extLst>
              <a:ext uri="{FF2B5EF4-FFF2-40B4-BE49-F238E27FC236}">
                <a16:creationId xmlns:a16="http://schemas.microsoft.com/office/drawing/2014/main" id="{DA736401-FB7A-8F19-D246-7D2F513A24DA}"/>
              </a:ext>
            </a:extLst>
          </p:cNvPr>
          <p:cNvSpPr/>
          <p:nvPr/>
        </p:nvSpPr>
        <p:spPr>
          <a:xfrm>
            <a:off x="20726400" y="1981200"/>
            <a:ext cx="3242493" cy="25368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4" dirty="0"/>
              <a:t>Server 2</a:t>
            </a:r>
          </a:p>
        </p:txBody>
      </p:sp>
      <p:sp>
        <p:nvSpPr>
          <p:cNvPr id="14" name="Oval 13">
            <a:extLst>
              <a:ext uri="{FF2B5EF4-FFF2-40B4-BE49-F238E27FC236}">
                <a16:creationId xmlns:a16="http://schemas.microsoft.com/office/drawing/2014/main" id="{A5635A41-DCB0-9B54-9FAC-B8E3FBF4067B}"/>
              </a:ext>
            </a:extLst>
          </p:cNvPr>
          <p:cNvSpPr/>
          <p:nvPr/>
        </p:nvSpPr>
        <p:spPr>
          <a:xfrm>
            <a:off x="20373703" y="111815"/>
            <a:ext cx="3242493" cy="25368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4" dirty="0"/>
              <a:t>Server 3</a:t>
            </a:r>
          </a:p>
        </p:txBody>
      </p:sp>
      <p:sp>
        <p:nvSpPr>
          <p:cNvPr id="11" name="Oval 10">
            <a:extLst>
              <a:ext uri="{FF2B5EF4-FFF2-40B4-BE49-F238E27FC236}">
                <a16:creationId xmlns:a16="http://schemas.microsoft.com/office/drawing/2014/main" id="{AB129501-78B3-0B7C-E0DD-CFE9C114C310}"/>
              </a:ext>
            </a:extLst>
          </p:cNvPr>
          <p:cNvSpPr/>
          <p:nvPr/>
        </p:nvSpPr>
        <p:spPr>
          <a:xfrm>
            <a:off x="17678400" y="130188"/>
            <a:ext cx="3242493" cy="25368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4" dirty="0"/>
              <a:t>Server 4</a:t>
            </a:r>
          </a:p>
        </p:txBody>
      </p:sp>
    </p:spTree>
    <p:extLst>
      <p:ext uri="{BB962C8B-B14F-4D97-AF65-F5344CB8AC3E}">
        <p14:creationId xmlns:p14="http://schemas.microsoft.com/office/powerpoint/2010/main" val="38889793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Distributed Hash Tables</a:t>
            </a:r>
          </a:p>
        </p:txBody>
      </p:sp>
      <p:sp>
        <p:nvSpPr>
          <p:cNvPr id="45059" name="Rectangle 3"/>
          <p:cNvSpPr>
            <a:spLocks noGrp="1" noChangeArrowheads="1"/>
          </p:cNvSpPr>
          <p:nvPr>
            <p:ph idx="1"/>
          </p:nvPr>
        </p:nvSpPr>
        <p:spPr/>
        <p:txBody>
          <a:bodyPr/>
          <a:lstStyle/>
          <a:p>
            <a:r>
              <a:rPr lang="en-US" dirty="0"/>
              <a:t>Decentralized distributed systems that partition a set of keys among participating nodes</a:t>
            </a:r>
          </a:p>
          <a:p>
            <a:r>
              <a:rPr lang="en-US" dirty="0"/>
              <a:t>Goal is to efficiently route messages to the unique owner of any given key</a:t>
            </a:r>
          </a:p>
          <a:p>
            <a:r>
              <a:rPr lang="en-US" dirty="0"/>
              <a:t>Typically designed to scale to large numbers of nodes and to handle continual node arrivals and failures</a:t>
            </a:r>
          </a:p>
          <a:p>
            <a:r>
              <a:rPr lang="en-US" dirty="0"/>
              <a:t>Examples: Chord, CAN, </a:t>
            </a:r>
            <a:r>
              <a:rPr lang="en-US" dirty="0" err="1"/>
              <a:t>Pastry,Tapestry</a:t>
            </a:r>
            <a:endParaRPr lang="en-US" dirty="0"/>
          </a:p>
        </p:txBody>
      </p:sp>
      <p:sp>
        <p:nvSpPr>
          <p:cNvPr id="2" name="Footer Placeholder 1"/>
          <p:cNvSpPr>
            <a:spLocks noGrp="1"/>
          </p:cNvSpPr>
          <p:nvPr>
            <p:ph type="ftr" sz="quarter" idx="10"/>
          </p:nvPr>
        </p:nvSpPr>
        <p:spPr/>
        <p:txBody>
          <a:bodyPr/>
          <a:lstStyle/>
          <a:p>
            <a:r>
              <a:rPr lang="en-US"/>
              <a:t>DHTs</a:t>
            </a:r>
            <a:endParaRPr lang="en-US" dirty="0"/>
          </a:p>
        </p:txBody>
      </p:sp>
      <p:sp>
        <p:nvSpPr>
          <p:cNvPr id="3" name="Slide Number Placeholder 2"/>
          <p:cNvSpPr>
            <a:spLocks noGrp="1"/>
          </p:cNvSpPr>
          <p:nvPr>
            <p:ph type="sldNum" sz="quarter" idx="11"/>
          </p:nvPr>
        </p:nvSpPr>
        <p:spPr/>
        <p:txBody>
          <a:bodyPr/>
          <a:lstStyle/>
          <a:p>
            <a:fld id="{C0472E53-FBB8-8D44-B4E4-4C2022510A5A}" type="slidenum">
              <a:rPr lang="en-US" smtClean="0"/>
              <a:pPr/>
              <a:t>50</a:t>
            </a:fld>
            <a:endParaRPr lang="en-US"/>
          </a:p>
        </p:txBody>
      </p:sp>
    </p:spTree>
    <p:extLst>
      <p:ext uri="{BB962C8B-B14F-4D97-AF65-F5344CB8AC3E}">
        <p14:creationId xmlns:p14="http://schemas.microsoft.com/office/powerpoint/2010/main" val="21291243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DHT Design Goals</a:t>
            </a:r>
          </a:p>
        </p:txBody>
      </p:sp>
      <p:sp>
        <p:nvSpPr>
          <p:cNvPr id="47107" name="Rectangle 3"/>
          <p:cNvSpPr>
            <a:spLocks noGrp="1" noChangeArrowheads="1"/>
          </p:cNvSpPr>
          <p:nvPr>
            <p:ph idx="1"/>
          </p:nvPr>
        </p:nvSpPr>
        <p:spPr/>
        <p:txBody>
          <a:bodyPr/>
          <a:lstStyle/>
          <a:p>
            <a:r>
              <a:rPr lang="en-US" dirty="0"/>
              <a:t>Decentralized system: </a:t>
            </a:r>
          </a:p>
          <a:p>
            <a:pPr lvl="1"/>
            <a:r>
              <a:rPr lang="en-US" dirty="0"/>
              <a:t>One node needs to coordinate with a limited set of participants to find the location of a file; should work well in the presence of dynamic membership </a:t>
            </a:r>
          </a:p>
          <a:p>
            <a:r>
              <a:rPr lang="en-US" dirty="0"/>
              <a:t>Scalability: </a:t>
            </a:r>
          </a:p>
          <a:p>
            <a:pPr lvl="1"/>
            <a:r>
              <a:rPr lang="en-US" dirty="0"/>
              <a:t>The system should function efficiently even with thousands or millions of nodes</a:t>
            </a:r>
          </a:p>
          <a:p>
            <a:r>
              <a:rPr lang="en-US" dirty="0"/>
              <a:t>Fault tolerance: </a:t>
            </a:r>
          </a:p>
          <a:p>
            <a:pPr lvl="1"/>
            <a:r>
              <a:rPr lang="en-US" dirty="0"/>
              <a:t>The system should be reliable even with nodes continuously joining, leaving, and failing</a:t>
            </a:r>
          </a:p>
        </p:txBody>
      </p:sp>
      <p:sp>
        <p:nvSpPr>
          <p:cNvPr id="2" name="Footer Placeholder 1"/>
          <p:cNvSpPr>
            <a:spLocks noGrp="1"/>
          </p:cNvSpPr>
          <p:nvPr>
            <p:ph type="ftr" sz="quarter" idx="10"/>
          </p:nvPr>
        </p:nvSpPr>
        <p:spPr/>
        <p:txBody>
          <a:bodyPr/>
          <a:lstStyle/>
          <a:p>
            <a:r>
              <a:rPr lang="en-US"/>
              <a:t>DHTs</a:t>
            </a:r>
            <a:endParaRPr lang="en-US" dirty="0"/>
          </a:p>
        </p:txBody>
      </p:sp>
      <p:sp>
        <p:nvSpPr>
          <p:cNvPr id="3" name="Slide Number Placeholder 2"/>
          <p:cNvSpPr>
            <a:spLocks noGrp="1"/>
          </p:cNvSpPr>
          <p:nvPr>
            <p:ph type="sldNum" sz="quarter" idx="11"/>
          </p:nvPr>
        </p:nvSpPr>
        <p:spPr/>
        <p:txBody>
          <a:bodyPr/>
          <a:lstStyle/>
          <a:p>
            <a:fld id="{C0472E53-FBB8-8D44-B4E4-4C2022510A5A}" type="slidenum">
              <a:rPr lang="en-US" smtClean="0"/>
              <a:pPr/>
              <a:t>51</a:t>
            </a:fld>
            <a:endParaRPr lang="en-US"/>
          </a:p>
        </p:txBody>
      </p:sp>
    </p:spTree>
    <p:extLst>
      <p:ext uri="{BB962C8B-B14F-4D97-AF65-F5344CB8AC3E}">
        <p14:creationId xmlns:p14="http://schemas.microsoft.com/office/powerpoint/2010/main" val="9514428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DHT: Keys and Overlays</a:t>
            </a:r>
          </a:p>
        </p:txBody>
      </p:sp>
      <p:sp>
        <p:nvSpPr>
          <p:cNvPr id="49155" name="Rectangle 3"/>
          <p:cNvSpPr>
            <a:spLocks noGrp="1" noChangeArrowheads="1"/>
          </p:cNvSpPr>
          <p:nvPr>
            <p:ph idx="1"/>
          </p:nvPr>
        </p:nvSpPr>
        <p:spPr/>
        <p:txBody>
          <a:bodyPr/>
          <a:lstStyle/>
          <a:p>
            <a:r>
              <a:rPr lang="en-US" dirty="0"/>
              <a:t>Key space: </a:t>
            </a:r>
          </a:p>
          <a:p>
            <a:pPr lvl="1"/>
            <a:r>
              <a:rPr lang="en-US" dirty="0"/>
              <a:t>Ownership of keys is split among the nodes according to some partitioning scheme that maps nodes to keys</a:t>
            </a:r>
          </a:p>
          <a:p>
            <a:r>
              <a:rPr lang="en-US" dirty="0"/>
              <a:t>Overlay network: </a:t>
            </a:r>
          </a:p>
          <a:p>
            <a:pPr lvl="1"/>
            <a:r>
              <a:rPr lang="en-US" dirty="0"/>
              <a:t>Nodes self organize in an overlay network;  each node maintains a set of links to other nodes (its neighbors or routing table). </a:t>
            </a:r>
          </a:p>
          <a:p>
            <a:pPr lvl="1"/>
            <a:r>
              <a:rPr lang="en-US" dirty="0"/>
              <a:t>Overlay and routing information is used to locate an object based on the associated key</a:t>
            </a:r>
          </a:p>
        </p:txBody>
      </p:sp>
      <p:sp>
        <p:nvSpPr>
          <p:cNvPr id="2" name="Footer Placeholder 1"/>
          <p:cNvSpPr>
            <a:spLocks noGrp="1"/>
          </p:cNvSpPr>
          <p:nvPr>
            <p:ph type="ftr" sz="quarter" idx="10"/>
          </p:nvPr>
        </p:nvSpPr>
        <p:spPr/>
        <p:txBody>
          <a:bodyPr/>
          <a:lstStyle/>
          <a:p>
            <a:r>
              <a:rPr lang="en-US"/>
              <a:t>DHTs</a:t>
            </a:r>
            <a:endParaRPr lang="en-US" dirty="0"/>
          </a:p>
        </p:txBody>
      </p:sp>
      <p:sp>
        <p:nvSpPr>
          <p:cNvPr id="3" name="Slide Number Placeholder 2"/>
          <p:cNvSpPr>
            <a:spLocks noGrp="1"/>
          </p:cNvSpPr>
          <p:nvPr>
            <p:ph type="sldNum" sz="quarter" idx="11"/>
          </p:nvPr>
        </p:nvSpPr>
        <p:spPr/>
        <p:txBody>
          <a:bodyPr/>
          <a:lstStyle/>
          <a:p>
            <a:fld id="{C0472E53-FBB8-8D44-B4E4-4C2022510A5A}" type="slidenum">
              <a:rPr lang="en-US" smtClean="0"/>
              <a:pPr/>
              <a:t>52</a:t>
            </a:fld>
            <a:endParaRPr lang="en-US"/>
          </a:p>
        </p:txBody>
      </p:sp>
    </p:spTree>
    <p:extLst>
      <p:ext uri="{BB962C8B-B14F-4D97-AF65-F5344CB8AC3E}">
        <p14:creationId xmlns:p14="http://schemas.microsoft.com/office/powerpoint/2010/main" val="13756371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DHT: Storing an Object </a:t>
            </a:r>
          </a:p>
        </p:txBody>
      </p:sp>
      <p:sp>
        <p:nvSpPr>
          <p:cNvPr id="51203" name="Rectangle 3"/>
          <p:cNvSpPr>
            <a:spLocks noGrp="1" noChangeArrowheads="1"/>
          </p:cNvSpPr>
          <p:nvPr>
            <p:ph idx="1"/>
          </p:nvPr>
        </p:nvSpPr>
        <p:spPr/>
        <p:txBody>
          <a:bodyPr/>
          <a:lstStyle/>
          <a:p>
            <a:r>
              <a:rPr lang="en-US"/>
              <a:t>Compute key according to the object-key mapping  method</a:t>
            </a:r>
          </a:p>
          <a:p>
            <a:r>
              <a:rPr lang="en-US"/>
              <a:t>Send message store(k,data) to any node participating in the DHT</a:t>
            </a:r>
          </a:p>
          <a:p>
            <a:r>
              <a:rPr lang="en-US"/>
              <a:t>Message is forwarded from node to node through the overlay network until it reaches the node S responsible for key k as specified by the keyspace partitioning method</a:t>
            </a:r>
          </a:p>
          <a:p>
            <a:r>
              <a:rPr lang="en-US"/>
              <a:t>Store the pair (k,data) at node S (sometimes the object is stored at several nodes to deal with node failures)</a:t>
            </a:r>
          </a:p>
        </p:txBody>
      </p:sp>
      <p:sp>
        <p:nvSpPr>
          <p:cNvPr id="2" name="Footer Placeholder 1"/>
          <p:cNvSpPr>
            <a:spLocks noGrp="1"/>
          </p:cNvSpPr>
          <p:nvPr>
            <p:ph type="ftr" sz="quarter" idx="10"/>
          </p:nvPr>
        </p:nvSpPr>
        <p:spPr/>
        <p:txBody>
          <a:bodyPr/>
          <a:lstStyle/>
          <a:p>
            <a:r>
              <a:rPr lang="en-US"/>
              <a:t>DHTs</a:t>
            </a:r>
            <a:endParaRPr lang="en-US" dirty="0"/>
          </a:p>
        </p:txBody>
      </p:sp>
      <p:sp>
        <p:nvSpPr>
          <p:cNvPr id="3" name="Slide Number Placeholder 2"/>
          <p:cNvSpPr>
            <a:spLocks noGrp="1"/>
          </p:cNvSpPr>
          <p:nvPr>
            <p:ph type="sldNum" sz="quarter" idx="11"/>
          </p:nvPr>
        </p:nvSpPr>
        <p:spPr/>
        <p:txBody>
          <a:bodyPr/>
          <a:lstStyle/>
          <a:p>
            <a:fld id="{C0472E53-FBB8-8D44-B4E4-4C2022510A5A}" type="slidenum">
              <a:rPr lang="en-US" smtClean="0"/>
              <a:pPr/>
              <a:t>53</a:t>
            </a:fld>
            <a:endParaRPr lang="en-US"/>
          </a:p>
        </p:txBody>
      </p:sp>
    </p:spTree>
    <p:extLst>
      <p:ext uri="{BB962C8B-B14F-4D97-AF65-F5344CB8AC3E}">
        <p14:creationId xmlns:p14="http://schemas.microsoft.com/office/powerpoint/2010/main" val="18585765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DHT: Retrieving an Object</a:t>
            </a:r>
          </a:p>
        </p:txBody>
      </p:sp>
      <p:sp>
        <p:nvSpPr>
          <p:cNvPr id="53251" name="Rectangle 3"/>
          <p:cNvSpPr>
            <a:spLocks noGrp="1" noChangeArrowheads="1"/>
          </p:cNvSpPr>
          <p:nvPr>
            <p:ph idx="1"/>
          </p:nvPr>
        </p:nvSpPr>
        <p:spPr/>
        <p:txBody>
          <a:bodyPr/>
          <a:lstStyle/>
          <a:p>
            <a:pPr lvl="1"/>
            <a:endParaRPr lang="en-US"/>
          </a:p>
          <a:p>
            <a:r>
              <a:rPr lang="en-US"/>
              <a:t>Compute key according to the object-key mapping method</a:t>
            </a:r>
          </a:p>
          <a:p>
            <a:r>
              <a:rPr lang="en-US"/>
              <a:t>Send a message to any DHT node to find the data associated with k with a message retrieve(k) </a:t>
            </a:r>
          </a:p>
          <a:p>
            <a:r>
              <a:rPr lang="en-US"/>
              <a:t>Message is routed through the overlay to the node S responsible for k</a:t>
            </a:r>
          </a:p>
          <a:p>
            <a:r>
              <a:rPr lang="en-US"/>
              <a:t>Retrieve object from node S </a:t>
            </a:r>
            <a:br>
              <a:rPr lang="en-US"/>
            </a:br>
            <a:endParaRPr lang="en-US"/>
          </a:p>
        </p:txBody>
      </p:sp>
      <p:sp>
        <p:nvSpPr>
          <p:cNvPr id="2" name="Footer Placeholder 1"/>
          <p:cNvSpPr>
            <a:spLocks noGrp="1"/>
          </p:cNvSpPr>
          <p:nvPr>
            <p:ph type="ftr" sz="quarter" idx="10"/>
          </p:nvPr>
        </p:nvSpPr>
        <p:spPr/>
        <p:txBody>
          <a:bodyPr/>
          <a:lstStyle/>
          <a:p>
            <a:r>
              <a:rPr lang="en-US"/>
              <a:t>DHTs</a:t>
            </a:r>
            <a:endParaRPr lang="en-US" dirty="0"/>
          </a:p>
        </p:txBody>
      </p:sp>
      <p:sp>
        <p:nvSpPr>
          <p:cNvPr id="3" name="Slide Number Placeholder 2"/>
          <p:cNvSpPr>
            <a:spLocks noGrp="1"/>
          </p:cNvSpPr>
          <p:nvPr>
            <p:ph type="sldNum" sz="quarter" idx="11"/>
          </p:nvPr>
        </p:nvSpPr>
        <p:spPr/>
        <p:txBody>
          <a:bodyPr/>
          <a:lstStyle/>
          <a:p>
            <a:fld id="{C0472E53-FBB8-8D44-B4E4-4C2022510A5A}" type="slidenum">
              <a:rPr lang="en-US" smtClean="0"/>
              <a:pPr/>
              <a:t>54</a:t>
            </a:fld>
            <a:endParaRPr lang="en-US"/>
          </a:p>
        </p:txBody>
      </p:sp>
    </p:spTree>
    <p:extLst>
      <p:ext uri="{BB962C8B-B14F-4D97-AF65-F5344CB8AC3E}">
        <p14:creationId xmlns:p14="http://schemas.microsoft.com/office/powerpoint/2010/main" val="6364125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Key Partitioning</a:t>
            </a:r>
          </a:p>
        </p:txBody>
      </p:sp>
      <p:sp>
        <p:nvSpPr>
          <p:cNvPr id="55299" name="Rectangle 3"/>
          <p:cNvSpPr>
            <a:spLocks noGrp="1" noChangeArrowheads="1"/>
          </p:cNvSpPr>
          <p:nvPr>
            <p:ph idx="1"/>
          </p:nvPr>
        </p:nvSpPr>
        <p:spPr/>
        <p:txBody>
          <a:bodyPr/>
          <a:lstStyle/>
          <a:p>
            <a:r>
              <a:rPr lang="en-US" dirty="0"/>
              <a:t>Key partitioning: defines    </a:t>
            </a:r>
          </a:p>
          <a:p>
            <a:pPr marL="0" indent="0">
              <a:buNone/>
            </a:pPr>
            <a:r>
              <a:rPr lang="en-US" dirty="0"/>
              <a:t>what node </a:t>
            </a:r>
            <a:r>
              <a:rPr lang="ja-JP" altLang="en-US" dirty="0"/>
              <a:t>“</a:t>
            </a:r>
            <a:r>
              <a:rPr lang="en-US" dirty="0"/>
              <a:t>owns what keys</a:t>
            </a:r>
            <a:r>
              <a:rPr lang="ja-JP" altLang="en-US" dirty="0"/>
              <a:t>”</a:t>
            </a:r>
            <a:r>
              <a:rPr lang="en-US" dirty="0"/>
              <a:t> &lt;=&gt; </a:t>
            </a:r>
            <a:r>
              <a:rPr lang="ja-JP" altLang="en-US" dirty="0"/>
              <a:t>”</a:t>
            </a:r>
            <a:r>
              <a:rPr lang="en-US" dirty="0"/>
              <a:t>stores what objects</a:t>
            </a:r>
            <a:r>
              <a:rPr lang="ja-JP" altLang="en-US" dirty="0"/>
              <a:t>”</a:t>
            </a:r>
            <a:endParaRPr lang="en-US" dirty="0"/>
          </a:p>
          <a:p>
            <a:r>
              <a:rPr lang="en-US" sz="4600" dirty="0"/>
              <a:t>Removal or addition of nodes should not result in entire remapping of key space since this will result in a high cost in moving the objects around</a:t>
            </a:r>
          </a:p>
          <a:p>
            <a:r>
              <a:rPr lang="en-US" sz="4600" dirty="0"/>
              <a:t>Use consistent hashing to map keys to nodes. </a:t>
            </a:r>
          </a:p>
          <a:p>
            <a:pPr lvl="1"/>
            <a:r>
              <a:rPr lang="en-US" sz="4000" dirty="0"/>
              <a:t>Distance function between keys, d(k1,k2)</a:t>
            </a:r>
          </a:p>
          <a:p>
            <a:pPr lvl="1"/>
            <a:r>
              <a:rPr lang="en-US" sz="4000" dirty="0"/>
              <a:t>A node with ID </a:t>
            </a:r>
            <a:r>
              <a:rPr lang="en-US" sz="4000" dirty="0" err="1"/>
              <a:t>i</a:t>
            </a:r>
            <a:r>
              <a:rPr lang="en-US" sz="4000" dirty="0"/>
              <a:t> owns all the keys for which </a:t>
            </a:r>
            <a:r>
              <a:rPr lang="en-US" sz="4000" dirty="0" err="1"/>
              <a:t>i</a:t>
            </a:r>
            <a:r>
              <a:rPr lang="en-US" sz="4000" dirty="0"/>
              <a:t> is the closest ID, measured according to distance function d.</a:t>
            </a:r>
          </a:p>
          <a:p>
            <a:r>
              <a:rPr lang="en-US" sz="4600" dirty="0"/>
              <a:t>Consistent hashing has the property that removal or addition of one node changes only the set of keys owned by the nodes with adjacent IDs, and leaves all other nodes unaffected. </a:t>
            </a:r>
          </a:p>
        </p:txBody>
      </p:sp>
      <p:sp>
        <p:nvSpPr>
          <p:cNvPr id="2" name="Footer Placeholder 1"/>
          <p:cNvSpPr>
            <a:spLocks noGrp="1"/>
          </p:cNvSpPr>
          <p:nvPr>
            <p:ph type="ftr" sz="quarter" idx="10"/>
          </p:nvPr>
        </p:nvSpPr>
        <p:spPr/>
        <p:txBody>
          <a:bodyPr/>
          <a:lstStyle/>
          <a:p>
            <a:r>
              <a:rPr lang="en-US"/>
              <a:t>DHTs</a:t>
            </a:r>
            <a:endParaRPr lang="en-US" dirty="0"/>
          </a:p>
        </p:txBody>
      </p:sp>
      <p:sp>
        <p:nvSpPr>
          <p:cNvPr id="3" name="Slide Number Placeholder 2"/>
          <p:cNvSpPr>
            <a:spLocks noGrp="1"/>
          </p:cNvSpPr>
          <p:nvPr>
            <p:ph type="sldNum" sz="quarter" idx="11"/>
          </p:nvPr>
        </p:nvSpPr>
        <p:spPr/>
        <p:txBody>
          <a:bodyPr/>
          <a:lstStyle/>
          <a:p>
            <a:fld id="{C0472E53-FBB8-8D44-B4E4-4C2022510A5A}" type="slidenum">
              <a:rPr lang="en-US" smtClean="0"/>
              <a:pPr/>
              <a:t>55</a:t>
            </a:fld>
            <a:endParaRPr lang="en-US"/>
          </a:p>
        </p:txBody>
      </p:sp>
    </p:spTree>
    <p:extLst>
      <p:ext uri="{BB962C8B-B14F-4D97-AF65-F5344CB8AC3E}">
        <p14:creationId xmlns:p14="http://schemas.microsoft.com/office/powerpoint/2010/main" val="3182207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Overlay Networks and Routing</a:t>
            </a:r>
          </a:p>
        </p:txBody>
      </p:sp>
      <p:sp>
        <p:nvSpPr>
          <p:cNvPr id="57347" name="Rectangle 3"/>
          <p:cNvSpPr>
            <a:spLocks noGrp="1" noChangeArrowheads="1"/>
          </p:cNvSpPr>
          <p:nvPr>
            <p:ph idx="1"/>
          </p:nvPr>
        </p:nvSpPr>
        <p:spPr/>
        <p:txBody>
          <a:bodyPr/>
          <a:lstStyle/>
          <a:p>
            <a:r>
              <a:rPr lang="en-US" dirty="0"/>
              <a:t>Nodes self-organize in a logical network defined by the set of links to other nodes each node must maintain</a:t>
            </a:r>
          </a:p>
          <a:p>
            <a:r>
              <a:rPr lang="en-US" dirty="0"/>
              <a:t>Routing: </a:t>
            </a:r>
          </a:p>
          <a:p>
            <a:pPr lvl="1"/>
            <a:r>
              <a:rPr lang="en-US" dirty="0"/>
              <a:t>Greedy algorithm, at each step, forward the message to the neighbor whose ID is closest to k. </a:t>
            </a:r>
          </a:p>
          <a:p>
            <a:pPr lvl="1"/>
            <a:r>
              <a:rPr lang="en-US" dirty="0"/>
              <a:t>When there is no such neighbor, then this is the closest node, which must be the owner of key k  </a:t>
            </a:r>
          </a:p>
        </p:txBody>
      </p:sp>
      <p:sp>
        <p:nvSpPr>
          <p:cNvPr id="2" name="Footer Placeholder 1"/>
          <p:cNvSpPr>
            <a:spLocks noGrp="1"/>
          </p:cNvSpPr>
          <p:nvPr>
            <p:ph type="ftr" sz="quarter" idx="10"/>
          </p:nvPr>
        </p:nvSpPr>
        <p:spPr/>
        <p:txBody>
          <a:bodyPr/>
          <a:lstStyle/>
          <a:p>
            <a:r>
              <a:rPr lang="en-US"/>
              <a:t>DHTs</a:t>
            </a:r>
            <a:endParaRPr lang="en-US" dirty="0"/>
          </a:p>
        </p:txBody>
      </p:sp>
      <p:sp>
        <p:nvSpPr>
          <p:cNvPr id="3" name="Slide Number Placeholder 2"/>
          <p:cNvSpPr>
            <a:spLocks noGrp="1"/>
          </p:cNvSpPr>
          <p:nvPr>
            <p:ph type="sldNum" sz="quarter" idx="11"/>
          </p:nvPr>
        </p:nvSpPr>
        <p:spPr/>
        <p:txBody>
          <a:bodyPr/>
          <a:lstStyle/>
          <a:p>
            <a:fld id="{C0472E53-FBB8-8D44-B4E4-4C2022510A5A}" type="slidenum">
              <a:rPr lang="en-US" smtClean="0"/>
              <a:pPr/>
              <a:t>56</a:t>
            </a:fld>
            <a:endParaRPr lang="en-US"/>
          </a:p>
        </p:txBody>
      </p:sp>
    </p:spTree>
    <p:extLst>
      <p:ext uri="{BB962C8B-B14F-4D97-AF65-F5344CB8AC3E}">
        <p14:creationId xmlns:p14="http://schemas.microsoft.com/office/powerpoint/2010/main" val="10013409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CHORD</a:t>
            </a:r>
          </a:p>
        </p:txBody>
      </p:sp>
      <p:sp>
        <p:nvSpPr>
          <p:cNvPr id="61443" name="Rectangle 3"/>
          <p:cNvSpPr>
            <a:spLocks noGrp="1" noChangeArrowheads="1"/>
          </p:cNvSpPr>
          <p:nvPr>
            <p:ph idx="1"/>
          </p:nvPr>
        </p:nvSpPr>
        <p:spPr/>
        <p:txBody>
          <a:bodyPr/>
          <a:lstStyle/>
          <a:p>
            <a:r>
              <a:rPr lang="en-US"/>
              <a:t>Efficient lookup of a node which stores data items for a particular search key.</a:t>
            </a:r>
          </a:p>
          <a:p>
            <a:r>
              <a:rPr lang="en-US"/>
              <a:t>Provides only one operation: given a key, it maps the key onto a node.</a:t>
            </a:r>
          </a:p>
          <a:p>
            <a:r>
              <a:rPr lang="en-US"/>
              <a:t>Example applications:</a:t>
            </a:r>
          </a:p>
          <a:p>
            <a:pPr lvl="1"/>
            <a:r>
              <a:rPr lang="en-US"/>
              <a:t>Co-operative mirroring</a:t>
            </a:r>
          </a:p>
          <a:p>
            <a:pPr lvl="1"/>
            <a:r>
              <a:rPr lang="en-US"/>
              <a:t>Time-shared storage</a:t>
            </a:r>
          </a:p>
          <a:p>
            <a:pPr lvl="1"/>
            <a:r>
              <a:rPr lang="en-US"/>
              <a:t>Distributed indexes</a:t>
            </a:r>
          </a:p>
          <a:p>
            <a:pPr lvl="1"/>
            <a:r>
              <a:rPr lang="en-US"/>
              <a:t>Large-scale combinatorial search</a:t>
            </a:r>
          </a:p>
        </p:txBody>
      </p:sp>
      <p:sp>
        <p:nvSpPr>
          <p:cNvPr id="2" name="Footer Placeholder 1"/>
          <p:cNvSpPr>
            <a:spLocks noGrp="1"/>
          </p:cNvSpPr>
          <p:nvPr>
            <p:ph type="ftr" sz="quarter" idx="10"/>
          </p:nvPr>
        </p:nvSpPr>
        <p:spPr/>
        <p:txBody>
          <a:bodyPr/>
          <a:lstStyle/>
          <a:p>
            <a:r>
              <a:rPr lang="en-US"/>
              <a:t>DHTs</a:t>
            </a:r>
            <a:endParaRPr lang="en-US" dirty="0"/>
          </a:p>
        </p:txBody>
      </p:sp>
      <p:sp>
        <p:nvSpPr>
          <p:cNvPr id="3" name="Slide Number Placeholder 2"/>
          <p:cNvSpPr>
            <a:spLocks noGrp="1"/>
          </p:cNvSpPr>
          <p:nvPr>
            <p:ph type="sldNum" sz="quarter" idx="11"/>
          </p:nvPr>
        </p:nvSpPr>
        <p:spPr/>
        <p:txBody>
          <a:bodyPr/>
          <a:lstStyle/>
          <a:p>
            <a:fld id="{C0472E53-FBB8-8D44-B4E4-4C2022510A5A}" type="slidenum">
              <a:rPr lang="en-US" smtClean="0"/>
              <a:pPr/>
              <a:t>57</a:t>
            </a:fld>
            <a:endParaRPr lang="en-US"/>
          </a:p>
        </p:txBody>
      </p:sp>
    </p:spTree>
    <p:extLst>
      <p:ext uri="{BB962C8B-B14F-4D97-AF65-F5344CB8AC3E}">
        <p14:creationId xmlns:p14="http://schemas.microsoft.com/office/powerpoint/2010/main" val="1864150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t> Assumptions</a:t>
            </a:r>
          </a:p>
        </p:txBody>
      </p:sp>
      <p:sp>
        <p:nvSpPr>
          <p:cNvPr id="65539" name="Rectangle 3"/>
          <p:cNvSpPr>
            <a:spLocks noGrp="1" noChangeArrowheads="1"/>
          </p:cNvSpPr>
          <p:nvPr>
            <p:ph idx="1"/>
          </p:nvPr>
        </p:nvSpPr>
        <p:spPr/>
        <p:txBody>
          <a:bodyPr/>
          <a:lstStyle/>
          <a:p>
            <a:r>
              <a:rPr lang="en-US"/>
              <a:t>Communication in underlying network is both symmetric and transitive</a:t>
            </a:r>
          </a:p>
          <a:p>
            <a:r>
              <a:rPr lang="en-US"/>
              <a:t>Assigns keys to nodes with consistent hashing</a:t>
            </a:r>
          </a:p>
          <a:p>
            <a:r>
              <a:rPr lang="en-US"/>
              <a:t>Hash function balances the load</a:t>
            </a:r>
          </a:p>
          <a:p>
            <a:r>
              <a:rPr lang="en-US"/>
              <a:t>Participants are correct, nodes can join and leave at any time</a:t>
            </a:r>
          </a:p>
          <a:p>
            <a:r>
              <a:rPr lang="en-US"/>
              <a:t>Nodes can fail</a:t>
            </a:r>
          </a:p>
        </p:txBody>
      </p:sp>
      <p:sp>
        <p:nvSpPr>
          <p:cNvPr id="2" name="Footer Placeholder 1"/>
          <p:cNvSpPr>
            <a:spLocks noGrp="1"/>
          </p:cNvSpPr>
          <p:nvPr>
            <p:ph type="ftr" sz="quarter" idx="10"/>
          </p:nvPr>
        </p:nvSpPr>
        <p:spPr/>
        <p:txBody>
          <a:bodyPr/>
          <a:lstStyle/>
          <a:p>
            <a:r>
              <a:rPr lang="en-US"/>
              <a:t>DHTs</a:t>
            </a:r>
            <a:endParaRPr lang="en-US" dirty="0"/>
          </a:p>
        </p:txBody>
      </p:sp>
      <p:sp>
        <p:nvSpPr>
          <p:cNvPr id="3" name="Slide Number Placeholder 2"/>
          <p:cNvSpPr>
            <a:spLocks noGrp="1"/>
          </p:cNvSpPr>
          <p:nvPr>
            <p:ph type="sldNum" sz="quarter" idx="11"/>
          </p:nvPr>
        </p:nvSpPr>
        <p:spPr/>
        <p:txBody>
          <a:bodyPr/>
          <a:lstStyle/>
          <a:p>
            <a:fld id="{C0472E53-FBB8-8D44-B4E4-4C2022510A5A}" type="slidenum">
              <a:rPr lang="en-US" smtClean="0"/>
              <a:pPr/>
              <a:t>58</a:t>
            </a:fld>
            <a:endParaRPr lang="en-US"/>
          </a:p>
        </p:txBody>
      </p:sp>
    </p:spTree>
    <p:extLst>
      <p:ext uri="{BB962C8B-B14F-4D97-AF65-F5344CB8AC3E}">
        <p14:creationId xmlns:p14="http://schemas.microsoft.com/office/powerpoint/2010/main" val="5262865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Chord Rings</a:t>
            </a:r>
          </a:p>
        </p:txBody>
      </p:sp>
      <p:sp>
        <p:nvSpPr>
          <p:cNvPr id="67587" name="Rectangle 3"/>
          <p:cNvSpPr>
            <a:spLocks noGrp="1" noChangeArrowheads="1"/>
          </p:cNvSpPr>
          <p:nvPr>
            <p:ph idx="1"/>
          </p:nvPr>
        </p:nvSpPr>
        <p:spPr/>
        <p:txBody>
          <a:bodyPr/>
          <a:lstStyle/>
          <a:p>
            <a:r>
              <a:rPr lang="en-US" dirty="0"/>
              <a:t>Key identifier = SHA-1(key)</a:t>
            </a:r>
          </a:p>
          <a:p>
            <a:r>
              <a:rPr lang="en-US" dirty="0"/>
              <a:t>Node identifier = SHA-1(IP address)</a:t>
            </a:r>
          </a:p>
          <a:p>
            <a:r>
              <a:rPr lang="en-US" dirty="0"/>
              <a:t>Consistent hashing function assigns each node and key an m-bit identifier using SHA-1 </a:t>
            </a:r>
          </a:p>
          <a:p>
            <a:r>
              <a:rPr lang="en-US" dirty="0"/>
              <a:t>Mapping key identifiers to node identifiers:</a:t>
            </a:r>
          </a:p>
          <a:p>
            <a:pPr lvl="1"/>
            <a:r>
              <a:rPr lang="en-US" dirty="0"/>
              <a:t>Identifiers are ordered on a circle modulo 2</a:t>
            </a:r>
            <a:r>
              <a:rPr lang="en-US" baseline="30000" dirty="0"/>
              <a:t>m</a:t>
            </a:r>
            <a:r>
              <a:rPr lang="en-US" dirty="0"/>
              <a:t> called a chord ring.</a:t>
            </a:r>
          </a:p>
          <a:p>
            <a:pPr lvl="1"/>
            <a:r>
              <a:rPr lang="en-US" b="1" dirty="0"/>
              <a:t>The circle is split into contiguous segments whose endpoints are the node identifiers. If i1 and i2 are two adjacent IDs, then the node with greater identifier i2 owns all the keys that fall between i1 and i2.</a:t>
            </a:r>
          </a:p>
          <a:p>
            <a:endParaRPr lang="en-US" dirty="0"/>
          </a:p>
        </p:txBody>
      </p:sp>
      <p:sp>
        <p:nvSpPr>
          <p:cNvPr id="2" name="Footer Placeholder 1"/>
          <p:cNvSpPr>
            <a:spLocks noGrp="1"/>
          </p:cNvSpPr>
          <p:nvPr>
            <p:ph type="ftr" sz="quarter" idx="10"/>
          </p:nvPr>
        </p:nvSpPr>
        <p:spPr/>
        <p:txBody>
          <a:bodyPr/>
          <a:lstStyle/>
          <a:p>
            <a:r>
              <a:rPr lang="en-US"/>
              <a:t>DHTs</a:t>
            </a:r>
            <a:endParaRPr lang="en-US" dirty="0"/>
          </a:p>
        </p:txBody>
      </p:sp>
      <p:sp>
        <p:nvSpPr>
          <p:cNvPr id="3" name="Slide Number Placeholder 2"/>
          <p:cNvSpPr>
            <a:spLocks noGrp="1"/>
          </p:cNvSpPr>
          <p:nvPr>
            <p:ph type="sldNum" sz="quarter" idx="11"/>
          </p:nvPr>
        </p:nvSpPr>
        <p:spPr/>
        <p:txBody>
          <a:bodyPr/>
          <a:lstStyle/>
          <a:p>
            <a:fld id="{C0472E53-FBB8-8D44-B4E4-4C2022510A5A}" type="slidenum">
              <a:rPr lang="en-US" smtClean="0"/>
              <a:pPr/>
              <a:t>59</a:t>
            </a:fld>
            <a:endParaRPr lang="en-US"/>
          </a:p>
        </p:txBody>
      </p:sp>
    </p:spTree>
    <p:extLst>
      <p:ext uri="{BB962C8B-B14F-4D97-AF65-F5344CB8AC3E}">
        <p14:creationId xmlns:p14="http://schemas.microsoft.com/office/powerpoint/2010/main" val="1650985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17EED-D692-386C-7691-5EB12D859A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6FF1BB-CA6D-2687-23D2-193F4D6CBD4E}"/>
              </a:ext>
            </a:extLst>
          </p:cNvPr>
          <p:cNvSpPr>
            <a:spLocks noGrp="1"/>
          </p:cNvSpPr>
          <p:nvPr>
            <p:ph type="title"/>
          </p:nvPr>
        </p:nvSpPr>
        <p:spPr/>
        <p:txBody>
          <a:bodyPr/>
          <a:lstStyle/>
          <a:p>
            <a:r>
              <a:rPr lang="en-US" dirty="0"/>
              <a:t>Why do we need distributed systems</a:t>
            </a:r>
          </a:p>
        </p:txBody>
      </p:sp>
      <p:sp>
        <p:nvSpPr>
          <p:cNvPr id="3" name="Content Placeholder 2">
            <a:extLst>
              <a:ext uri="{FF2B5EF4-FFF2-40B4-BE49-F238E27FC236}">
                <a16:creationId xmlns:a16="http://schemas.microsoft.com/office/drawing/2014/main" id="{0E065007-04AF-8786-CC4A-000DB51205D2}"/>
              </a:ext>
            </a:extLst>
          </p:cNvPr>
          <p:cNvSpPr>
            <a:spLocks noGrp="1"/>
          </p:cNvSpPr>
          <p:nvPr>
            <p:ph sz="quarter" idx="1"/>
          </p:nvPr>
        </p:nvSpPr>
        <p:spPr>
          <a:xfrm>
            <a:off x="1219201" y="2438400"/>
            <a:ext cx="13487400" cy="9875520"/>
          </a:xfrm>
        </p:spPr>
        <p:txBody>
          <a:bodyPr/>
          <a:lstStyle/>
          <a:p>
            <a:r>
              <a:rPr lang="en-US" b="1" dirty="0"/>
              <a:t>Fault-tolerance</a:t>
            </a:r>
            <a:r>
              <a:rPr lang="en-US" dirty="0"/>
              <a:t>: Resilience to failures and attacks by having multiple replicas</a:t>
            </a:r>
          </a:p>
          <a:p>
            <a:endParaRPr lang="en-US" dirty="0"/>
          </a:p>
          <a:p>
            <a:r>
              <a:rPr lang="en-US" b="1" dirty="0"/>
              <a:t>Performance</a:t>
            </a:r>
            <a:r>
              <a:rPr lang="en-US" dirty="0"/>
              <a:t>: Reduce latency by placing replicas next to clients (distribute replicas geographically)</a:t>
            </a:r>
          </a:p>
          <a:p>
            <a:pPr marL="549300" lvl="1" indent="0">
              <a:buNone/>
            </a:pPr>
            <a:endParaRPr lang="en-US" dirty="0"/>
          </a:p>
          <a:p>
            <a:endParaRPr lang="en-US" dirty="0"/>
          </a:p>
          <a:p>
            <a:pPr marL="0" indent="0">
              <a:buNone/>
            </a:pPr>
            <a:endParaRPr lang="en-US" dirty="0"/>
          </a:p>
          <a:p>
            <a:endParaRPr lang="en-US" dirty="0"/>
          </a:p>
          <a:p>
            <a:endParaRPr lang="en-US" dirty="0"/>
          </a:p>
        </p:txBody>
      </p:sp>
      <p:sp>
        <p:nvSpPr>
          <p:cNvPr id="4" name="Footer Placeholder 3">
            <a:extLst>
              <a:ext uri="{FF2B5EF4-FFF2-40B4-BE49-F238E27FC236}">
                <a16:creationId xmlns:a16="http://schemas.microsoft.com/office/drawing/2014/main" id="{08D67EA4-4A43-7A11-42AB-FB0D5F5E68C2}"/>
              </a:ext>
            </a:extLst>
          </p:cNvPr>
          <p:cNvSpPr>
            <a:spLocks noGrp="1"/>
          </p:cNvSpPr>
          <p:nvPr>
            <p:ph type="ftr" sz="quarter" idx="10"/>
          </p:nvPr>
        </p:nvSpPr>
        <p:spPr/>
        <p:txBody>
          <a:bodyPr/>
          <a:lstStyle/>
          <a:p>
            <a:pPr>
              <a:defRPr/>
            </a:pPr>
            <a:r>
              <a:rPr lang="en-US"/>
              <a:t>Introduction.</a:t>
            </a:r>
            <a:endParaRPr lang="en-US" dirty="0"/>
          </a:p>
        </p:txBody>
      </p:sp>
      <p:sp>
        <p:nvSpPr>
          <p:cNvPr id="5" name="Slide Number Placeholder 4">
            <a:extLst>
              <a:ext uri="{FF2B5EF4-FFF2-40B4-BE49-F238E27FC236}">
                <a16:creationId xmlns:a16="http://schemas.microsoft.com/office/drawing/2014/main" id="{465B7168-F86E-C8A3-516A-A502687E28AA}"/>
              </a:ext>
            </a:extLst>
          </p:cNvPr>
          <p:cNvSpPr>
            <a:spLocks noGrp="1"/>
          </p:cNvSpPr>
          <p:nvPr>
            <p:ph type="sldNum" sz="quarter" idx="11"/>
          </p:nvPr>
        </p:nvSpPr>
        <p:spPr/>
        <p:txBody>
          <a:bodyPr/>
          <a:lstStyle/>
          <a:p>
            <a:fld id="{C0472E53-FBB8-8D44-B4E4-4C2022510A5A}" type="slidenum">
              <a:rPr lang="en-US" smtClean="0"/>
              <a:pPr/>
              <a:t>6</a:t>
            </a:fld>
            <a:endParaRPr lang="en-US"/>
          </a:p>
        </p:txBody>
      </p:sp>
      <p:sp>
        <p:nvSpPr>
          <p:cNvPr id="6" name="Oval 5">
            <a:extLst>
              <a:ext uri="{FF2B5EF4-FFF2-40B4-BE49-F238E27FC236}">
                <a16:creationId xmlns:a16="http://schemas.microsoft.com/office/drawing/2014/main" id="{719E3BFD-C11C-CD8D-F373-5F3C6017AA26}"/>
              </a:ext>
            </a:extLst>
          </p:cNvPr>
          <p:cNvSpPr/>
          <p:nvPr/>
        </p:nvSpPr>
        <p:spPr>
          <a:xfrm>
            <a:off x="14969671" y="3512015"/>
            <a:ext cx="3242493" cy="25368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4" dirty="0"/>
              <a:t>Server 1</a:t>
            </a:r>
          </a:p>
        </p:txBody>
      </p:sp>
      <p:sp>
        <p:nvSpPr>
          <p:cNvPr id="7" name="Oval 6">
            <a:extLst>
              <a:ext uri="{FF2B5EF4-FFF2-40B4-BE49-F238E27FC236}">
                <a16:creationId xmlns:a16="http://schemas.microsoft.com/office/drawing/2014/main" id="{C18297DC-9457-BF4D-427F-2DCE6E004D1C}"/>
              </a:ext>
            </a:extLst>
          </p:cNvPr>
          <p:cNvSpPr/>
          <p:nvPr/>
        </p:nvSpPr>
        <p:spPr>
          <a:xfrm>
            <a:off x="15544800" y="6675894"/>
            <a:ext cx="3242492" cy="137500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4" dirty="0"/>
              <a:t>Client 1</a:t>
            </a:r>
          </a:p>
        </p:txBody>
      </p:sp>
      <p:sp>
        <p:nvSpPr>
          <p:cNvPr id="8" name="Oval 7">
            <a:extLst>
              <a:ext uri="{FF2B5EF4-FFF2-40B4-BE49-F238E27FC236}">
                <a16:creationId xmlns:a16="http://schemas.microsoft.com/office/drawing/2014/main" id="{57E9287E-1433-8E0C-9E15-7BC04494796D}"/>
              </a:ext>
            </a:extLst>
          </p:cNvPr>
          <p:cNvSpPr/>
          <p:nvPr/>
        </p:nvSpPr>
        <p:spPr>
          <a:xfrm>
            <a:off x="20214045" y="6870477"/>
            <a:ext cx="3242492" cy="137500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4" dirty="0"/>
              <a:t>Client n</a:t>
            </a:r>
          </a:p>
        </p:txBody>
      </p:sp>
      <p:cxnSp>
        <p:nvCxnSpPr>
          <p:cNvPr id="10" name="Straight Arrow Connector 9">
            <a:extLst>
              <a:ext uri="{FF2B5EF4-FFF2-40B4-BE49-F238E27FC236}">
                <a16:creationId xmlns:a16="http://schemas.microsoft.com/office/drawing/2014/main" id="{C73B6F26-58B6-C805-BC03-B98795326EE7}"/>
              </a:ext>
            </a:extLst>
          </p:cNvPr>
          <p:cNvCxnSpPr>
            <a:cxnSpLocks/>
          </p:cNvCxnSpPr>
          <p:nvPr/>
        </p:nvCxnSpPr>
        <p:spPr>
          <a:xfrm flipH="1" flipV="1">
            <a:off x="17620951" y="5713659"/>
            <a:ext cx="70639" cy="98449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E5E3940E-C56A-901A-F1B0-89E8CE0E93A3}"/>
              </a:ext>
            </a:extLst>
          </p:cNvPr>
          <p:cNvCxnSpPr>
            <a:cxnSpLocks/>
          </p:cNvCxnSpPr>
          <p:nvPr/>
        </p:nvCxnSpPr>
        <p:spPr>
          <a:xfrm flipV="1">
            <a:off x="21793200" y="4086668"/>
            <a:ext cx="0" cy="267698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B6C7AF6C-BF13-A948-ACF0-A06D76031138}"/>
              </a:ext>
            </a:extLst>
          </p:cNvPr>
          <p:cNvSpPr/>
          <p:nvPr/>
        </p:nvSpPr>
        <p:spPr>
          <a:xfrm>
            <a:off x="20526103" y="1445119"/>
            <a:ext cx="3242493" cy="25368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4" dirty="0"/>
              <a:t>Server 3</a:t>
            </a:r>
          </a:p>
        </p:txBody>
      </p:sp>
      <p:sp>
        <p:nvSpPr>
          <p:cNvPr id="11" name="Oval 10">
            <a:extLst>
              <a:ext uri="{FF2B5EF4-FFF2-40B4-BE49-F238E27FC236}">
                <a16:creationId xmlns:a16="http://schemas.microsoft.com/office/drawing/2014/main" id="{E045D5AA-C24C-6D2F-116C-10E1057E5FE0}"/>
              </a:ext>
            </a:extLst>
          </p:cNvPr>
          <p:cNvSpPr/>
          <p:nvPr/>
        </p:nvSpPr>
        <p:spPr>
          <a:xfrm>
            <a:off x="18322107" y="282588"/>
            <a:ext cx="3242493" cy="25368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4" dirty="0"/>
              <a:t>Server 4</a:t>
            </a:r>
          </a:p>
        </p:txBody>
      </p:sp>
      <p:sp>
        <p:nvSpPr>
          <p:cNvPr id="16" name="TextBox 15">
            <a:extLst>
              <a:ext uri="{FF2B5EF4-FFF2-40B4-BE49-F238E27FC236}">
                <a16:creationId xmlns:a16="http://schemas.microsoft.com/office/drawing/2014/main" id="{06F3D32B-8984-5004-23EF-431EFA1FCE5B}"/>
              </a:ext>
            </a:extLst>
          </p:cNvPr>
          <p:cNvSpPr txBox="1"/>
          <p:nvPr/>
        </p:nvSpPr>
        <p:spPr>
          <a:xfrm>
            <a:off x="14173200" y="9306865"/>
            <a:ext cx="9595395" cy="1323439"/>
          </a:xfrm>
          <a:prstGeom prst="rect">
            <a:avLst/>
          </a:prstGeom>
          <a:noFill/>
        </p:spPr>
        <p:txBody>
          <a:bodyPr wrap="square" rtlCol="0">
            <a:spAutoFit/>
          </a:bodyPr>
          <a:lstStyle/>
          <a:p>
            <a:r>
              <a:rPr lang="en-US" sz="4000" dirty="0"/>
              <a:t>Client-server architecture with several server replicas geographically distributed</a:t>
            </a:r>
          </a:p>
        </p:txBody>
      </p:sp>
      <p:cxnSp>
        <p:nvCxnSpPr>
          <p:cNvPr id="17" name="Straight Arrow Connector 16">
            <a:extLst>
              <a:ext uri="{FF2B5EF4-FFF2-40B4-BE49-F238E27FC236}">
                <a16:creationId xmlns:a16="http://schemas.microsoft.com/office/drawing/2014/main" id="{EF4DE1B5-5497-AC85-D18D-6D4785679A22}"/>
              </a:ext>
            </a:extLst>
          </p:cNvPr>
          <p:cNvCxnSpPr>
            <a:cxnSpLocks/>
          </p:cNvCxnSpPr>
          <p:nvPr/>
        </p:nvCxnSpPr>
        <p:spPr>
          <a:xfrm flipV="1">
            <a:off x="17470715" y="2170513"/>
            <a:ext cx="1295641" cy="108178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77178942-B9AC-FF67-89A7-7E6A3DCAA4EC}"/>
              </a:ext>
            </a:extLst>
          </p:cNvPr>
          <p:cNvSpPr/>
          <p:nvPr/>
        </p:nvSpPr>
        <p:spPr>
          <a:xfrm>
            <a:off x="14646787" y="1712916"/>
            <a:ext cx="3242493" cy="25368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4" dirty="0"/>
              <a:t>Server 2</a:t>
            </a:r>
          </a:p>
        </p:txBody>
      </p:sp>
    </p:spTree>
    <p:extLst>
      <p:ext uri="{BB962C8B-B14F-4D97-AF65-F5344CB8AC3E}">
        <p14:creationId xmlns:p14="http://schemas.microsoft.com/office/powerpoint/2010/main" val="34328737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dirty="0">
                <a:cs typeface="Arial" charset="0"/>
              </a:rPr>
              <a:t>Example of Key Partitioning in Chord</a:t>
            </a:r>
          </a:p>
        </p:txBody>
      </p:sp>
      <p:sp>
        <p:nvSpPr>
          <p:cNvPr id="69638" name="Text Box 4"/>
          <p:cNvSpPr txBox="1">
            <a:spLocks noChangeArrowheads="1"/>
          </p:cNvSpPr>
          <p:nvPr/>
        </p:nvSpPr>
        <p:spPr bwMode="auto">
          <a:xfrm>
            <a:off x="18440400" y="2438401"/>
            <a:ext cx="2185214"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a:t>m = 6</a:t>
            </a:r>
          </a:p>
          <a:p>
            <a:pPr eaLnBrk="1" hangingPunct="1"/>
            <a:r>
              <a:rPr lang="en-US" sz="3600"/>
              <a:t>10 nodes</a:t>
            </a:r>
          </a:p>
        </p:txBody>
      </p:sp>
      <p:sp>
        <p:nvSpPr>
          <p:cNvPr id="69639" name="Oval 5"/>
          <p:cNvSpPr>
            <a:spLocks noChangeArrowheads="1"/>
          </p:cNvSpPr>
          <p:nvPr/>
        </p:nvSpPr>
        <p:spPr bwMode="auto">
          <a:xfrm>
            <a:off x="8382000" y="3898900"/>
            <a:ext cx="7620000" cy="701040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9584"/>
          </a:p>
        </p:txBody>
      </p:sp>
      <p:sp>
        <p:nvSpPr>
          <p:cNvPr id="69640" name="Oval 6"/>
          <p:cNvSpPr>
            <a:spLocks noChangeArrowheads="1"/>
          </p:cNvSpPr>
          <p:nvPr/>
        </p:nvSpPr>
        <p:spPr bwMode="auto">
          <a:xfrm>
            <a:off x="8839200" y="5118100"/>
            <a:ext cx="457200" cy="457200"/>
          </a:xfrm>
          <a:prstGeom prst="ellipse">
            <a:avLst/>
          </a:prstGeom>
          <a:solidFill>
            <a:schemeClr val="accent1"/>
          </a:solidFill>
          <a:ln w="9525">
            <a:solidFill>
              <a:schemeClr val="tx1"/>
            </a:solidFill>
            <a:round/>
            <a:headEnd/>
            <a:tailEnd/>
          </a:ln>
        </p:spPr>
        <p:txBody>
          <a:bodyPr wrap="none" anchor="ctr"/>
          <a:lstStyle/>
          <a:p>
            <a:endParaRPr lang="en-US" sz="9584"/>
          </a:p>
        </p:txBody>
      </p:sp>
      <p:sp>
        <p:nvSpPr>
          <p:cNvPr id="69641" name="Oval 7"/>
          <p:cNvSpPr>
            <a:spLocks noChangeArrowheads="1"/>
          </p:cNvSpPr>
          <p:nvPr/>
        </p:nvSpPr>
        <p:spPr bwMode="auto">
          <a:xfrm>
            <a:off x="12496800" y="3746500"/>
            <a:ext cx="457200" cy="457200"/>
          </a:xfrm>
          <a:prstGeom prst="ellipse">
            <a:avLst/>
          </a:prstGeom>
          <a:solidFill>
            <a:schemeClr val="accent1"/>
          </a:solidFill>
          <a:ln w="9525">
            <a:solidFill>
              <a:schemeClr val="tx1"/>
            </a:solidFill>
            <a:round/>
            <a:headEnd/>
            <a:tailEnd/>
          </a:ln>
        </p:spPr>
        <p:txBody>
          <a:bodyPr wrap="none" anchor="ctr"/>
          <a:lstStyle/>
          <a:p>
            <a:endParaRPr lang="en-US" sz="9584"/>
          </a:p>
        </p:txBody>
      </p:sp>
      <p:sp>
        <p:nvSpPr>
          <p:cNvPr id="69642" name="Oval 8"/>
          <p:cNvSpPr>
            <a:spLocks noChangeArrowheads="1"/>
          </p:cNvSpPr>
          <p:nvPr/>
        </p:nvSpPr>
        <p:spPr bwMode="auto">
          <a:xfrm>
            <a:off x="14782800" y="4889500"/>
            <a:ext cx="457200" cy="457200"/>
          </a:xfrm>
          <a:prstGeom prst="ellipse">
            <a:avLst/>
          </a:prstGeom>
          <a:solidFill>
            <a:schemeClr val="accent1"/>
          </a:solidFill>
          <a:ln w="9525">
            <a:solidFill>
              <a:schemeClr val="tx1"/>
            </a:solidFill>
            <a:round/>
            <a:headEnd/>
            <a:tailEnd/>
          </a:ln>
        </p:spPr>
        <p:txBody>
          <a:bodyPr wrap="none" anchor="ctr"/>
          <a:lstStyle/>
          <a:p>
            <a:endParaRPr lang="en-US" sz="9584"/>
          </a:p>
        </p:txBody>
      </p:sp>
      <p:sp>
        <p:nvSpPr>
          <p:cNvPr id="69643" name="Oval 9"/>
          <p:cNvSpPr>
            <a:spLocks noChangeArrowheads="1"/>
          </p:cNvSpPr>
          <p:nvPr/>
        </p:nvSpPr>
        <p:spPr bwMode="auto">
          <a:xfrm>
            <a:off x="15697200" y="6337300"/>
            <a:ext cx="457200" cy="457200"/>
          </a:xfrm>
          <a:prstGeom prst="ellipse">
            <a:avLst/>
          </a:prstGeom>
          <a:solidFill>
            <a:schemeClr val="accent1"/>
          </a:solidFill>
          <a:ln w="9525">
            <a:solidFill>
              <a:schemeClr val="tx1"/>
            </a:solidFill>
            <a:round/>
            <a:headEnd/>
            <a:tailEnd/>
          </a:ln>
        </p:spPr>
        <p:txBody>
          <a:bodyPr wrap="none" anchor="ctr"/>
          <a:lstStyle/>
          <a:p>
            <a:pPr algn="ctr"/>
            <a:endParaRPr lang="en-US" sz="9584"/>
          </a:p>
        </p:txBody>
      </p:sp>
      <p:sp>
        <p:nvSpPr>
          <p:cNvPr id="69644" name="Oval 10"/>
          <p:cNvSpPr>
            <a:spLocks noChangeArrowheads="1"/>
          </p:cNvSpPr>
          <p:nvPr/>
        </p:nvSpPr>
        <p:spPr bwMode="auto">
          <a:xfrm>
            <a:off x="15240000" y="9080500"/>
            <a:ext cx="457200" cy="457200"/>
          </a:xfrm>
          <a:prstGeom prst="ellipse">
            <a:avLst/>
          </a:prstGeom>
          <a:solidFill>
            <a:schemeClr val="accent1"/>
          </a:solidFill>
          <a:ln w="9525">
            <a:solidFill>
              <a:schemeClr val="tx1"/>
            </a:solidFill>
            <a:round/>
            <a:headEnd/>
            <a:tailEnd/>
          </a:ln>
        </p:spPr>
        <p:txBody>
          <a:bodyPr wrap="none" anchor="ctr"/>
          <a:lstStyle/>
          <a:p>
            <a:pPr algn="ctr"/>
            <a:endParaRPr lang="en-US" sz="9584"/>
          </a:p>
        </p:txBody>
      </p:sp>
      <p:sp>
        <p:nvSpPr>
          <p:cNvPr id="69645" name="Oval 11"/>
          <p:cNvSpPr>
            <a:spLocks noChangeArrowheads="1"/>
          </p:cNvSpPr>
          <p:nvPr/>
        </p:nvSpPr>
        <p:spPr bwMode="auto">
          <a:xfrm>
            <a:off x="12039600" y="10756900"/>
            <a:ext cx="457200" cy="457200"/>
          </a:xfrm>
          <a:prstGeom prst="ellipse">
            <a:avLst/>
          </a:prstGeom>
          <a:solidFill>
            <a:schemeClr val="accent1"/>
          </a:solidFill>
          <a:ln w="9525">
            <a:solidFill>
              <a:schemeClr val="tx1"/>
            </a:solidFill>
            <a:round/>
            <a:headEnd/>
            <a:tailEnd/>
          </a:ln>
        </p:spPr>
        <p:txBody>
          <a:bodyPr wrap="none" anchor="ctr"/>
          <a:lstStyle/>
          <a:p>
            <a:pPr algn="ctr"/>
            <a:endParaRPr lang="en-US" sz="9584"/>
          </a:p>
        </p:txBody>
      </p:sp>
      <p:sp>
        <p:nvSpPr>
          <p:cNvPr id="69646" name="Oval 12"/>
          <p:cNvSpPr>
            <a:spLocks noChangeArrowheads="1"/>
          </p:cNvSpPr>
          <p:nvPr/>
        </p:nvSpPr>
        <p:spPr bwMode="auto">
          <a:xfrm>
            <a:off x="10515600" y="10452100"/>
            <a:ext cx="457200" cy="457200"/>
          </a:xfrm>
          <a:prstGeom prst="ellipse">
            <a:avLst/>
          </a:prstGeom>
          <a:solidFill>
            <a:schemeClr val="accent1"/>
          </a:solidFill>
          <a:ln w="9525">
            <a:solidFill>
              <a:schemeClr val="tx1"/>
            </a:solidFill>
            <a:round/>
            <a:headEnd/>
            <a:tailEnd/>
          </a:ln>
        </p:spPr>
        <p:txBody>
          <a:bodyPr wrap="none" anchor="ctr"/>
          <a:lstStyle/>
          <a:p>
            <a:pPr algn="ctr"/>
            <a:endParaRPr lang="en-US" sz="9584"/>
          </a:p>
        </p:txBody>
      </p:sp>
      <p:sp>
        <p:nvSpPr>
          <p:cNvPr id="69647" name="Oval 13"/>
          <p:cNvSpPr>
            <a:spLocks noChangeArrowheads="1"/>
          </p:cNvSpPr>
          <p:nvPr/>
        </p:nvSpPr>
        <p:spPr bwMode="auto">
          <a:xfrm>
            <a:off x="9448800" y="9842500"/>
            <a:ext cx="457200" cy="457200"/>
          </a:xfrm>
          <a:prstGeom prst="ellipse">
            <a:avLst/>
          </a:prstGeom>
          <a:solidFill>
            <a:schemeClr val="accent1"/>
          </a:solidFill>
          <a:ln w="9525">
            <a:solidFill>
              <a:schemeClr val="tx1"/>
            </a:solidFill>
            <a:round/>
            <a:headEnd/>
            <a:tailEnd/>
          </a:ln>
        </p:spPr>
        <p:txBody>
          <a:bodyPr wrap="none" anchor="ctr"/>
          <a:lstStyle/>
          <a:p>
            <a:pPr algn="ctr"/>
            <a:endParaRPr lang="en-US" sz="9584"/>
          </a:p>
        </p:txBody>
      </p:sp>
      <p:sp>
        <p:nvSpPr>
          <p:cNvPr id="69648" name="Oval 14"/>
          <p:cNvSpPr>
            <a:spLocks noChangeArrowheads="1"/>
          </p:cNvSpPr>
          <p:nvPr/>
        </p:nvSpPr>
        <p:spPr bwMode="auto">
          <a:xfrm>
            <a:off x="8229600" y="7099300"/>
            <a:ext cx="457200" cy="457200"/>
          </a:xfrm>
          <a:prstGeom prst="ellipse">
            <a:avLst/>
          </a:prstGeom>
          <a:solidFill>
            <a:schemeClr val="accent1"/>
          </a:solidFill>
          <a:ln w="9525">
            <a:solidFill>
              <a:schemeClr val="tx1"/>
            </a:solidFill>
            <a:round/>
            <a:headEnd/>
            <a:tailEnd/>
          </a:ln>
        </p:spPr>
        <p:txBody>
          <a:bodyPr wrap="none" anchor="ctr"/>
          <a:lstStyle/>
          <a:p>
            <a:pPr algn="ctr"/>
            <a:endParaRPr lang="en-US" sz="9584"/>
          </a:p>
        </p:txBody>
      </p:sp>
      <p:sp>
        <p:nvSpPr>
          <p:cNvPr id="69649" name="Oval 15"/>
          <p:cNvSpPr>
            <a:spLocks noChangeArrowheads="1"/>
          </p:cNvSpPr>
          <p:nvPr/>
        </p:nvSpPr>
        <p:spPr bwMode="auto">
          <a:xfrm>
            <a:off x="8382000" y="6032500"/>
            <a:ext cx="457200" cy="457200"/>
          </a:xfrm>
          <a:prstGeom prst="ellipse">
            <a:avLst/>
          </a:prstGeom>
          <a:solidFill>
            <a:schemeClr val="accent1"/>
          </a:solidFill>
          <a:ln w="9525">
            <a:solidFill>
              <a:schemeClr val="tx1"/>
            </a:solidFill>
            <a:round/>
            <a:headEnd/>
            <a:tailEnd/>
          </a:ln>
        </p:spPr>
        <p:txBody>
          <a:bodyPr wrap="none" anchor="ctr"/>
          <a:lstStyle/>
          <a:p>
            <a:pPr algn="ctr"/>
            <a:endParaRPr lang="en-US" sz="9584"/>
          </a:p>
        </p:txBody>
      </p:sp>
      <p:sp>
        <p:nvSpPr>
          <p:cNvPr id="69650" name="Text Box 16"/>
          <p:cNvSpPr txBox="1">
            <a:spLocks noChangeArrowheads="1"/>
          </p:cNvSpPr>
          <p:nvPr/>
        </p:nvSpPr>
        <p:spPr bwMode="auto">
          <a:xfrm>
            <a:off x="16167101" y="6276977"/>
            <a:ext cx="103105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a:t>N14</a:t>
            </a:r>
          </a:p>
        </p:txBody>
      </p:sp>
      <p:sp>
        <p:nvSpPr>
          <p:cNvPr id="69651" name="Text Box 17"/>
          <p:cNvSpPr txBox="1">
            <a:spLocks noChangeArrowheads="1"/>
          </p:cNvSpPr>
          <p:nvPr/>
        </p:nvSpPr>
        <p:spPr bwMode="auto">
          <a:xfrm>
            <a:off x="12039601" y="2832103"/>
            <a:ext cx="77457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a:t>N1</a:t>
            </a:r>
          </a:p>
        </p:txBody>
      </p:sp>
      <p:sp>
        <p:nvSpPr>
          <p:cNvPr id="69652" name="Text Box 18"/>
          <p:cNvSpPr txBox="1">
            <a:spLocks noChangeArrowheads="1"/>
          </p:cNvSpPr>
          <p:nvPr/>
        </p:nvSpPr>
        <p:spPr bwMode="auto">
          <a:xfrm>
            <a:off x="8394701" y="4419603"/>
            <a:ext cx="103105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a:t>N56</a:t>
            </a:r>
          </a:p>
        </p:txBody>
      </p:sp>
      <p:sp>
        <p:nvSpPr>
          <p:cNvPr id="69653" name="Text Box 19"/>
          <p:cNvSpPr txBox="1">
            <a:spLocks noChangeArrowheads="1"/>
          </p:cNvSpPr>
          <p:nvPr/>
        </p:nvSpPr>
        <p:spPr bwMode="auto">
          <a:xfrm>
            <a:off x="7162801" y="5880103"/>
            <a:ext cx="103105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a:t>N51</a:t>
            </a:r>
          </a:p>
        </p:txBody>
      </p:sp>
      <p:sp>
        <p:nvSpPr>
          <p:cNvPr id="69654" name="Text Box 20"/>
          <p:cNvSpPr txBox="1">
            <a:spLocks noChangeArrowheads="1"/>
          </p:cNvSpPr>
          <p:nvPr/>
        </p:nvSpPr>
        <p:spPr bwMode="auto">
          <a:xfrm>
            <a:off x="7010401" y="6975477"/>
            <a:ext cx="103105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a:t>N48</a:t>
            </a:r>
          </a:p>
        </p:txBody>
      </p:sp>
      <p:sp>
        <p:nvSpPr>
          <p:cNvPr id="69655" name="Text Box 21"/>
          <p:cNvSpPr txBox="1">
            <a:spLocks noChangeArrowheads="1"/>
          </p:cNvSpPr>
          <p:nvPr/>
        </p:nvSpPr>
        <p:spPr bwMode="auto">
          <a:xfrm>
            <a:off x="8242301" y="9690103"/>
            <a:ext cx="103105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a:t>N42</a:t>
            </a:r>
          </a:p>
        </p:txBody>
      </p:sp>
      <p:sp>
        <p:nvSpPr>
          <p:cNvPr id="69656" name="Text Box 22"/>
          <p:cNvSpPr txBox="1">
            <a:spLocks noChangeArrowheads="1"/>
          </p:cNvSpPr>
          <p:nvPr/>
        </p:nvSpPr>
        <p:spPr bwMode="auto">
          <a:xfrm>
            <a:off x="15557501" y="8686803"/>
            <a:ext cx="103105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a:t>N21</a:t>
            </a:r>
          </a:p>
        </p:txBody>
      </p:sp>
      <p:sp>
        <p:nvSpPr>
          <p:cNvPr id="69657" name="Text Box 23"/>
          <p:cNvSpPr txBox="1">
            <a:spLocks noChangeArrowheads="1"/>
          </p:cNvSpPr>
          <p:nvPr/>
        </p:nvSpPr>
        <p:spPr bwMode="auto">
          <a:xfrm>
            <a:off x="11887201" y="11153777"/>
            <a:ext cx="103105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a:t>N32</a:t>
            </a:r>
          </a:p>
        </p:txBody>
      </p:sp>
      <p:sp>
        <p:nvSpPr>
          <p:cNvPr id="69658" name="Text Box 24"/>
          <p:cNvSpPr txBox="1">
            <a:spLocks noChangeArrowheads="1"/>
          </p:cNvSpPr>
          <p:nvPr/>
        </p:nvSpPr>
        <p:spPr bwMode="auto">
          <a:xfrm>
            <a:off x="10363201" y="10937877"/>
            <a:ext cx="103105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a:t>N38</a:t>
            </a:r>
          </a:p>
        </p:txBody>
      </p:sp>
      <p:sp>
        <p:nvSpPr>
          <p:cNvPr id="69659" name="AutoShape 26"/>
          <p:cNvSpPr>
            <a:spLocks/>
          </p:cNvSpPr>
          <p:nvPr/>
        </p:nvSpPr>
        <p:spPr bwMode="auto">
          <a:xfrm>
            <a:off x="17830800" y="4876802"/>
            <a:ext cx="1828800" cy="923330"/>
          </a:xfrm>
          <a:prstGeom prst="borderCallout1">
            <a:avLst>
              <a:gd name="adj1" fmla="val 50634"/>
              <a:gd name="adj2" fmla="val -1852"/>
              <a:gd name="adj3" fmla="val 198315"/>
              <a:gd name="adj4" fmla="val -95023"/>
            </a:avLst>
          </a:prstGeom>
          <a:solidFill>
            <a:srgbClr val="FFFF99"/>
          </a:solidFill>
          <a:ln w="9525">
            <a:solidFill>
              <a:schemeClr val="tx1"/>
            </a:solidFill>
            <a:miter lim="800000"/>
            <a:headEnd/>
            <a:tailEnd/>
          </a:ln>
        </p:spPr>
        <p:txBody>
          <a:bodyPr>
            <a:spAutoFit/>
          </a:bodyPr>
          <a:lstStyle/>
          <a:p>
            <a:r>
              <a:rPr lang="en-US" sz="5400" dirty="0"/>
              <a:t>K10</a:t>
            </a:r>
          </a:p>
        </p:txBody>
      </p:sp>
      <p:sp>
        <p:nvSpPr>
          <p:cNvPr id="69660" name="AutoShape 27"/>
          <p:cNvSpPr>
            <a:spLocks/>
          </p:cNvSpPr>
          <p:nvPr/>
        </p:nvSpPr>
        <p:spPr bwMode="auto">
          <a:xfrm>
            <a:off x="5664200" y="4733928"/>
            <a:ext cx="1828800" cy="923330"/>
          </a:xfrm>
          <a:prstGeom prst="borderCallout1">
            <a:avLst>
              <a:gd name="adj1" fmla="val 52884"/>
              <a:gd name="adj2" fmla="val 100000"/>
              <a:gd name="adj3" fmla="val 77356"/>
              <a:gd name="adj4" fmla="val 174944"/>
            </a:avLst>
          </a:prstGeom>
          <a:solidFill>
            <a:srgbClr val="FFFF99"/>
          </a:solidFill>
          <a:ln w="9525">
            <a:solidFill>
              <a:schemeClr val="tx1"/>
            </a:solidFill>
            <a:miter lim="800000"/>
            <a:headEnd/>
            <a:tailEnd/>
          </a:ln>
        </p:spPr>
        <p:txBody>
          <a:bodyPr>
            <a:spAutoFit/>
          </a:bodyPr>
          <a:lstStyle/>
          <a:p>
            <a:r>
              <a:rPr lang="en-US" sz="5400" dirty="0"/>
              <a:t>K54</a:t>
            </a:r>
          </a:p>
        </p:txBody>
      </p:sp>
      <p:sp>
        <p:nvSpPr>
          <p:cNvPr id="69661" name="AutoShape 28"/>
          <p:cNvSpPr>
            <a:spLocks/>
          </p:cNvSpPr>
          <p:nvPr/>
        </p:nvSpPr>
        <p:spPr bwMode="auto">
          <a:xfrm>
            <a:off x="15697200" y="10426702"/>
            <a:ext cx="1828800" cy="923330"/>
          </a:xfrm>
          <a:prstGeom prst="borderCallout1">
            <a:avLst>
              <a:gd name="adj1" fmla="val 48384"/>
              <a:gd name="adj2" fmla="val -2778"/>
              <a:gd name="adj3" fmla="val 72856"/>
              <a:gd name="adj4" fmla="val -176449"/>
            </a:avLst>
          </a:prstGeom>
          <a:solidFill>
            <a:srgbClr val="FFFF99"/>
          </a:solidFill>
          <a:ln w="9525">
            <a:solidFill>
              <a:schemeClr val="tx1"/>
            </a:solidFill>
            <a:miter lim="800000"/>
            <a:headEnd/>
            <a:tailEnd/>
          </a:ln>
        </p:spPr>
        <p:txBody>
          <a:bodyPr>
            <a:spAutoFit/>
          </a:bodyPr>
          <a:lstStyle/>
          <a:p>
            <a:r>
              <a:rPr lang="en-US" sz="5400" dirty="0"/>
              <a:t>K24</a:t>
            </a:r>
          </a:p>
        </p:txBody>
      </p:sp>
      <p:sp>
        <p:nvSpPr>
          <p:cNvPr id="69662" name="AutoShape 29"/>
          <p:cNvSpPr>
            <a:spLocks/>
          </p:cNvSpPr>
          <p:nvPr/>
        </p:nvSpPr>
        <p:spPr bwMode="auto">
          <a:xfrm>
            <a:off x="14478000" y="11591928"/>
            <a:ext cx="1828800" cy="923330"/>
          </a:xfrm>
          <a:prstGeom prst="borderCallout1">
            <a:avLst>
              <a:gd name="adj1" fmla="val 52884"/>
              <a:gd name="adj2" fmla="val 0"/>
              <a:gd name="adj3" fmla="val -60477"/>
              <a:gd name="adj4" fmla="val -112792"/>
            </a:avLst>
          </a:prstGeom>
          <a:solidFill>
            <a:srgbClr val="FFFF99"/>
          </a:solidFill>
          <a:ln w="9525">
            <a:solidFill>
              <a:schemeClr val="tx1"/>
            </a:solidFill>
            <a:miter lim="800000"/>
            <a:headEnd/>
            <a:tailEnd/>
          </a:ln>
        </p:spPr>
        <p:txBody>
          <a:bodyPr>
            <a:spAutoFit/>
          </a:bodyPr>
          <a:lstStyle/>
          <a:p>
            <a:r>
              <a:rPr lang="en-US" sz="5400" dirty="0"/>
              <a:t>K30</a:t>
            </a:r>
          </a:p>
        </p:txBody>
      </p:sp>
      <p:sp>
        <p:nvSpPr>
          <p:cNvPr id="69663" name="AutoShape 30"/>
          <p:cNvSpPr>
            <a:spLocks/>
          </p:cNvSpPr>
          <p:nvPr/>
        </p:nvSpPr>
        <p:spPr bwMode="auto">
          <a:xfrm>
            <a:off x="6858000" y="11582402"/>
            <a:ext cx="1828800" cy="923330"/>
          </a:xfrm>
          <a:prstGeom prst="borderCallout1">
            <a:avLst>
              <a:gd name="adj1" fmla="val 46134"/>
              <a:gd name="adj2" fmla="val 101852"/>
              <a:gd name="adj3" fmla="val -111954"/>
              <a:gd name="adj4" fmla="val 200755"/>
            </a:avLst>
          </a:prstGeom>
          <a:solidFill>
            <a:srgbClr val="FFFF99"/>
          </a:solidFill>
          <a:ln w="9525">
            <a:solidFill>
              <a:schemeClr val="tx1"/>
            </a:solidFill>
            <a:miter lim="800000"/>
            <a:headEnd/>
            <a:tailEnd/>
          </a:ln>
        </p:spPr>
        <p:txBody>
          <a:bodyPr>
            <a:spAutoFit/>
          </a:bodyPr>
          <a:lstStyle/>
          <a:p>
            <a:r>
              <a:rPr lang="en-US" sz="5400" dirty="0"/>
              <a:t>K38</a:t>
            </a:r>
          </a:p>
        </p:txBody>
      </p:sp>
      <p:sp>
        <p:nvSpPr>
          <p:cNvPr id="69664" name="Text Box 32"/>
          <p:cNvSpPr txBox="1">
            <a:spLocks noChangeArrowheads="1"/>
          </p:cNvSpPr>
          <p:nvPr/>
        </p:nvSpPr>
        <p:spPr bwMode="auto">
          <a:xfrm>
            <a:off x="15392401" y="4267203"/>
            <a:ext cx="77457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a:t>N8</a:t>
            </a:r>
          </a:p>
        </p:txBody>
      </p:sp>
      <p:sp>
        <p:nvSpPr>
          <p:cNvPr id="2" name="Footer Placeholder 1"/>
          <p:cNvSpPr>
            <a:spLocks noGrp="1"/>
          </p:cNvSpPr>
          <p:nvPr>
            <p:ph type="ftr" sz="quarter" idx="10"/>
          </p:nvPr>
        </p:nvSpPr>
        <p:spPr/>
        <p:txBody>
          <a:bodyPr/>
          <a:lstStyle/>
          <a:p>
            <a:pPr>
              <a:defRPr/>
            </a:pPr>
            <a:r>
              <a:rPr lang="en-US"/>
              <a:t>DHTs</a:t>
            </a:r>
            <a:endParaRPr lang="en-US" dirty="0"/>
          </a:p>
        </p:txBody>
      </p:sp>
      <p:sp>
        <p:nvSpPr>
          <p:cNvPr id="3" name="Slide Number Placeholder 2"/>
          <p:cNvSpPr>
            <a:spLocks noGrp="1"/>
          </p:cNvSpPr>
          <p:nvPr>
            <p:ph type="sldNum" sz="quarter" idx="11"/>
          </p:nvPr>
        </p:nvSpPr>
        <p:spPr/>
        <p:txBody>
          <a:bodyPr/>
          <a:lstStyle/>
          <a:p>
            <a:fld id="{C0472E53-FBB8-8D44-B4E4-4C2022510A5A}" type="slidenum">
              <a:rPr lang="en-US" smtClean="0"/>
              <a:pPr/>
              <a:t>60</a:t>
            </a:fld>
            <a:endParaRPr lang="en-US"/>
          </a:p>
        </p:txBody>
      </p:sp>
    </p:spTree>
    <p:extLst>
      <p:ext uri="{BB962C8B-B14F-4D97-AF65-F5344CB8AC3E}">
        <p14:creationId xmlns:p14="http://schemas.microsoft.com/office/powerpoint/2010/main" val="5502670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tr-TR"/>
              <a:t>How to Perform Key Lookup</a:t>
            </a:r>
            <a:endParaRPr lang="en-US"/>
          </a:p>
        </p:txBody>
      </p:sp>
      <p:sp>
        <p:nvSpPr>
          <p:cNvPr id="71683" name="Rectangle 3"/>
          <p:cNvSpPr>
            <a:spLocks noGrp="1" noChangeArrowheads="1"/>
          </p:cNvSpPr>
          <p:nvPr>
            <p:ph idx="1"/>
          </p:nvPr>
        </p:nvSpPr>
        <p:spPr/>
        <p:txBody>
          <a:bodyPr/>
          <a:lstStyle/>
          <a:p>
            <a:r>
              <a:rPr lang="tr-TR"/>
              <a:t>Assume that e</a:t>
            </a:r>
            <a:r>
              <a:rPr lang="en-US"/>
              <a:t>ach node know</a:t>
            </a:r>
            <a:r>
              <a:rPr lang="tr-TR"/>
              <a:t>s</a:t>
            </a:r>
            <a:r>
              <a:rPr lang="en-US"/>
              <a:t> only how to contact its</a:t>
            </a:r>
            <a:r>
              <a:rPr lang="tr-TR"/>
              <a:t> </a:t>
            </a:r>
            <a:r>
              <a:rPr lang="en-US"/>
              <a:t>current successor node on the identifier circle</a:t>
            </a:r>
            <a:r>
              <a:rPr lang="tr-TR"/>
              <a:t>, then all node can be visited in linear order.</a:t>
            </a:r>
          </a:p>
          <a:p>
            <a:r>
              <a:rPr lang="en-US"/>
              <a:t>When performing a search, the query for a</a:t>
            </a:r>
            <a:r>
              <a:rPr lang="tr-TR"/>
              <a:t> </a:t>
            </a:r>
            <a:r>
              <a:rPr lang="en-US"/>
              <a:t>given identifier could be passed around the circle via these successor</a:t>
            </a:r>
            <a:r>
              <a:rPr lang="tr-TR"/>
              <a:t> </a:t>
            </a:r>
            <a:r>
              <a:rPr lang="en-US"/>
              <a:t>pointers until they encounter</a:t>
            </a:r>
            <a:r>
              <a:rPr lang="tr-TR"/>
              <a:t> the node that contains the key corresponding to the search.</a:t>
            </a:r>
            <a:endParaRPr lang="en-US"/>
          </a:p>
        </p:txBody>
      </p:sp>
      <p:sp>
        <p:nvSpPr>
          <p:cNvPr id="2" name="Footer Placeholder 1"/>
          <p:cNvSpPr>
            <a:spLocks noGrp="1"/>
          </p:cNvSpPr>
          <p:nvPr>
            <p:ph type="ftr" sz="quarter" idx="10"/>
          </p:nvPr>
        </p:nvSpPr>
        <p:spPr/>
        <p:txBody>
          <a:bodyPr/>
          <a:lstStyle/>
          <a:p>
            <a:r>
              <a:rPr lang="en-US"/>
              <a:t>DHTs</a:t>
            </a:r>
            <a:endParaRPr lang="en-US" dirty="0"/>
          </a:p>
        </p:txBody>
      </p:sp>
      <p:sp>
        <p:nvSpPr>
          <p:cNvPr id="3" name="Slide Number Placeholder 2"/>
          <p:cNvSpPr>
            <a:spLocks noGrp="1"/>
          </p:cNvSpPr>
          <p:nvPr>
            <p:ph type="sldNum" sz="quarter" idx="11"/>
          </p:nvPr>
        </p:nvSpPr>
        <p:spPr/>
        <p:txBody>
          <a:bodyPr/>
          <a:lstStyle/>
          <a:p>
            <a:fld id="{C0472E53-FBB8-8D44-B4E4-4C2022510A5A}" type="slidenum">
              <a:rPr lang="en-US" smtClean="0"/>
              <a:pPr/>
              <a:t>61</a:t>
            </a:fld>
            <a:endParaRPr lang="en-US"/>
          </a:p>
        </p:txBody>
      </p:sp>
    </p:spTree>
    <p:extLst>
      <p:ext uri="{BB962C8B-B14F-4D97-AF65-F5344CB8AC3E}">
        <p14:creationId xmlns:p14="http://schemas.microsoft.com/office/powerpoint/2010/main" val="11061502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dirty="0">
                <a:cs typeface="Arial" charset="0"/>
              </a:rPr>
              <a:t>Example of Key Lookup Scheme</a:t>
            </a:r>
          </a:p>
        </p:txBody>
      </p:sp>
      <p:sp>
        <p:nvSpPr>
          <p:cNvPr id="73734" name="Oval 3"/>
          <p:cNvSpPr>
            <a:spLocks noChangeArrowheads="1"/>
          </p:cNvSpPr>
          <p:nvPr/>
        </p:nvSpPr>
        <p:spPr bwMode="auto">
          <a:xfrm>
            <a:off x="8077200" y="4572000"/>
            <a:ext cx="7620000" cy="7315200"/>
          </a:xfrm>
          <a:prstGeom prst="ellipse">
            <a:avLst/>
          </a:prstGeom>
          <a:solidFill>
            <a:schemeClr val="bg1"/>
          </a:solidFill>
          <a:ln w="9525">
            <a:solidFill>
              <a:schemeClr val="tx1"/>
            </a:solidFill>
            <a:round/>
            <a:headEnd/>
            <a:tailEnd/>
          </a:ln>
        </p:spPr>
        <p:txBody>
          <a:bodyPr wrap="none" anchor="ctr"/>
          <a:lstStyle/>
          <a:p>
            <a:endParaRPr lang="en-US" sz="9584"/>
          </a:p>
        </p:txBody>
      </p:sp>
      <p:sp>
        <p:nvSpPr>
          <p:cNvPr id="52229" name="Line 5"/>
          <p:cNvSpPr>
            <a:spLocks noChangeShapeType="1"/>
          </p:cNvSpPr>
          <p:nvPr/>
        </p:nvSpPr>
        <p:spPr bwMode="auto">
          <a:xfrm>
            <a:off x="14630400" y="5915026"/>
            <a:ext cx="914400" cy="1676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9584"/>
          </a:p>
        </p:txBody>
      </p:sp>
      <p:sp>
        <p:nvSpPr>
          <p:cNvPr id="52230" name="Line 6"/>
          <p:cNvSpPr>
            <a:spLocks noChangeShapeType="1"/>
          </p:cNvSpPr>
          <p:nvPr/>
        </p:nvSpPr>
        <p:spPr bwMode="auto">
          <a:xfrm flipH="1">
            <a:off x="13563600" y="8048626"/>
            <a:ext cx="2133600" cy="3352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9584"/>
          </a:p>
        </p:txBody>
      </p:sp>
      <p:sp>
        <p:nvSpPr>
          <p:cNvPr id="52231" name="Line 7"/>
          <p:cNvSpPr>
            <a:spLocks noChangeShapeType="1"/>
          </p:cNvSpPr>
          <p:nvPr/>
        </p:nvSpPr>
        <p:spPr bwMode="auto">
          <a:xfrm flipH="1">
            <a:off x="11125200" y="11582403"/>
            <a:ext cx="2133600" cy="123826"/>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9584"/>
          </a:p>
        </p:txBody>
      </p:sp>
      <p:sp>
        <p:nvSpPr>
          <p:cNvPr id="52232" name="Line 8"/>
          <p:cNvSpPr>
            <a:spLocks noChangeShapeType="1"/>
          </p:cNvSpPr>
          <p:nvPr/>
        </p:nvSpPr>
        <p:spPr bwMode="auto">
          <a:xfrm flipH="1" flipV="1">
            <a:off x="9448800" y="10791829"/>
            <a:ext cx="1371600" cy="94297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9584"/>
          </a:p>
        </p:txBody>
      </p:sp>
      <p:sp>
        <p:nvSpPr>
          <p:cNvPr id="52233" name="Line 9"/>
          <p:cNvSpPr>
            <a:spLocks noChangeShapeType="1"/>
          </p:cNvSpPr>
          <p:nvPr/>
        </p:nvSpPr>
        <p:spPr bwMode="auto">
          <a:xfrm flipH="1" flipV="1">
            <a:off x="8382000" y="9572629"/>
            <a:ext cx="914400" cy="109537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9584"/>
          </a:p>
        </p:txBody>
      </p:sp>
      <p:sp>
        <p:nvSpPr>
          <p:cNvPr id="52234" name="Line 10"/>
          <p:cNvSpPr>
            <a:spLocks noChangeShapeType="1"/>
          </p:cNvSpPr>
          <p:nvPr/>
        </p:nvSpPr>
        <p:spPr bwMode="auto">
          <a:xfrm flipV="1">
            <a:off x="8229600" y="6524626"/>
            <a:ext cx="457200" cy="2590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9584"/>
          </a:p>
        </p:txBody>
      </p:sp>
      <p:sp>
        <p:nvSpPr>
          <p:cNvPr id="73741" name="Text Box 11"/>
          <p:cNvSpPr txBox="1">
            <a:spLocks noChangeArrowheads="1"/>
          </p:cNvSpPr>
          <p:nvPr/>
        </p:nvSpPr>
        <p:spPr bwMode="auto">
          <a:xfrm>
            <a:off x="11703050" y="3657603"/>
            <a:ext cx="9525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a:t>N1</a:t>
            </a:r>
          </a:p>
        </p:txBody>
      </p:sp>
      <p:sp>
        <p:nvSpPr>
          <p:cNvPr id="73742" name="Text Box 12"/>
          <p:cNvSpPr txBox="1">
            <a:spLocks noChangeArrowheads="1"/>
          </p:cNvSpPr>
          <p:nvPr/>
        </p:nvSpPr>
        <p:spPr bwMode="auto">
          <a:xfrm>
            <a:off x="14630400" y="5029203"/>
            <a:ext cx="9525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a:t>N8</a:t>
            </a:r>
          </a:p>
        </p:txBody>
      </p:sp>
      <p:sp>
        <p:nvSpPr>
          <p:cNvPr id="73743" name="Text Box 13"/>
          <p:cNvSpPr txBox="1">
            <a:spLocks noChangeArrowheads="1"/>
          </p:cNvSpPr>
          <p:nvPr/>
        </p:nvSpPr>
        <p:spPr bwMode="auto">
          <a:xfrm>
            <a:off x="15849601" y="7162803"/>
            <a:ext cx="103105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a:t>N14</a:t>
            </a:r>
          </a:p>
        </p:txBody>
      </p:sp>
      <p:sp>
        <p:nvSpPr>
          <p:cNvPr id="73744" name="Text Box 14"/>
          <p:cNvSpPr txBox="1">
            <a:spLocks noChangeArrowheads="1"/>
          </p:cNvSpPr>
          <p:nvPr/>
        </p:nvSpPr>
        <p:spPr bwMode="auto">
          <a:xfrm>
            <a:off x="13258800" y="11887202"/>
            <a:ext cx="12065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a:t>N21</a:t>
            </a:r>
          </a:p>
        </p:txBody>
      </p:sp>
      <p:sp>
        <p:nvSpPr>
          <p:cNvPr id="73745" name="Text Box 15"/>
          <p:cNvSpPr txBox="1">
            <a:spLocks noChangeArrowheads="1"/>
          </p:cNvSpPr>
          <p:nvPr/>
        </p:nvSpPr>
        <p:spPr bwMode="auto">
          <a:xfrm>
            <a:off x="10363200" y="12039602"/>
            <a:ext cx="12065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a:t>N32</a:t>
            </a:r>
          </a:p>
        </p:txBody>
      </p:sp>
      <p:sp>
        <p:nvSpPr>
          <p:cNvPr id="73746" name="Text Box 16"/>
          <p:cNvSpPr txBox="1">
            <a:spLocks noChangeArrowheads="1"/>
          </p:cNvSpPr>
          <p:nvPr/>
        </p:nvSpPr>
        <p:spPr bwMode="auto">
          <a:xfrm>
            <a:off x="7924800" y="10820402"/>
            <a:ext cx="12065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a:t>N38</a:t>
            </a:r>
          </a:p>
        </p:txBody>
      </p:sp>
      <p:sp>
        <p:nvSpPr>
          <p:cNvPr id="73747" name="Text Box 17"/>
          <p:cNvSpPr txBox="1">
            <a:spLocks noChangeArrowheads="1"/>
          </p:cNvSpPr>
          <p:nvPr/>
        </p:nvSpPr>
        <p:spPr bwMode="auto">
          <a:xfrm>
            <a:off x="6858000" y="9144002"/>
            <a:ext cx="12065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a:t>N42</a:t>
            </a:r>
          </a:p>
        </p:txBody>
      </p:sp>
      <p:sp>
        <p:nvSpPr>
          <p:cNvPr id="73748" name="Text Box 18"/>
          <p:cNvSpPr txBox="1">
            <a:spLocks noChangeArrowheads="1"/>
          </p:cNvSpPr>
          <p:nvPr/>
        </p:nvSpPr>
        <p:spPr bwMode="auto">
          <a:xfrm>
            <a:off x="7162800" y="5638802"/>
            <a:ext cx="12065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a:t>N48</a:t>
            </a:r>
          </a:p>
        </p:txBody>
      </p:sp>
      <p:sp>
        <p:nvSpPr>
          <p:cNvPr id="73749" name="Text Box 19"/>
          <p:cNvSpPr txBox="1">
            <a:spLocks noChangeArrowheads="1"/>
          </p:cNvSpPr>
          <p:nvPr/>
        </p:nvSpPr>
        <p:spPr bwMode="auto">
          <a:xfrm>
            <a:off x="5181603" y="4572001"/>
            <a:ext cx="1031051" cy="646331"/>
          </a:xfrm>
          <a:prstGeom prst="rect">
            <a:avLst/>
          </a:prstGeom>
          <a:solidFill>
            <a:srgbClr val="FFFF99"/>
          </a:solidFill>
          <a:ln w="9525">
            <a:solidFill>
              <a:schemeClr val="tx1"/>
            </a:solidFill>
            <a:miter lim="800000"/>
            <a:headEnd/>
            <a:tailEnd/>
          </a:ln>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a:t>K45</a:t>
            </a:r>
          </a:p>
        </p:txBody>
      </p:sp>
      <p:sp>
        <p:nvSpPr>
          <p:cNvPr id="73750" name="Oval 20"/>
          <p:cNvSpPr>
            <a:spLocks noChangeArrowheads="1"/>
          </p:cNvSpPr>
          <p:nvPr/>
        </p:nvSpPr>
        <p:spPr bwMode="auto">
          <a:xfrm>
            <a:off x="12039600" y="4419600"/>
            <a:ext cx="457200" cy="457200"/>
          </a:xfrm>
          <a:prstGeom prst="ellipse">
            <a:avLst/>
          </a:prstGeom>
          <a:solidFill>
            <a:schemeClr val="accent1"/>
          </a:solidFill>
          <a:ln w="9525">
            <a:solidFill>
              <a:schemeClr val="tx1"/>
            </a:solidFill>
            <a:round/>
            <a:headEnd/>
            <a:tailEnd/>
          </a:ln>
        </p:spPr>
        <p:txBody>
          <a:bodyPr wrap="none" anchor="ctr"/>
          <a:lstStyle/>
          <a:p>
            <a:endParaRPr lang="en-US" sz="9584"/>
          </a:p>
        </p:txBody>
      </p:sp>
      <p:sp>
        <p:nvSpPr>
          <p:cNvPr id="73751" name="Oval 21"/>
          <p:cNvSpPr>
            <a:spLocks noChangeArrowheads="1"/>
          </p:cNvSpPr>
          <p:nvPr/>
        </p:nvSpPr>
        <p:spPr bwMode="auto">
          <a:xfrm>
            <a:off x="14325600" y="5486400"/>
            <a:ext cx="457200" cy="457200"/>
          </a:xfrm>
          <a:prstGeom prst="ellipse">
            <a:avLst/>
          </a:prstGeom>
          <a:solidFill>
            <a:schemeClr val="accent1"/>
          </a:solidFill>
          <a:ln w="9525">
            <a:solidFill>
              <a:schemeClr val="tx1"/>
            </a:solidFill>
            <a:round/>
            <a:headEnd/>
            <a:tailEnd/>
          </a:ln>
        </p:spPr>
        <p:txBody>
          <a:bodyPr wrap="none" anchor="ctr"/>
          <a:lstStyle/>
          <a:p>
            <a:endParaRPr lang="en-US" sz="9584"/>
          </a:p>
        </p:txBody>
      </p:sp>
      <p:sp>
        <p:nvSpPr>
          <p:cNvPr id="73752" name="Oval 22"/>
          <p:cNvSpPr>
            <a:spLocks noChangeArrowheads="1"/>
          </p:cNvSpPr>
          <p:nvPr/>
        </p:nvSpPr>
        <p:spPr bwMode="auto">
          <a:xfrm>
            <a:off x="15392400" y="7620000"/>
            <a:ext cx="457200" cy="457200"/>
          </a:xfrm>
          <a:prstGeom prst="ellipse">
            <a:avLst/>
          </a:prstGeom>
          <a:solidFill>
            <a:schemeClr val="accent1"/>
          </a:solidFill>
          <a:ln w="9525">
            <a:solidFill>
              <a:schemeClr val="tx1"/>
            </a:solidFill>
            <a:round/>
            <a:headEnd/>
            <a:tailEnd/>
          </a:ln>
        </p:spPr>
        <p:txBody>
          <a:bodyPr wrap="none" anchor="ctr"/>
          <a:lstStyle/>
          <a:p>
            <a:endParaRPr lang="en-US" sz="9584"/>
          </a:p>
        </p:txBody>
      </p:sp>
      <p:sp>
        <p:nvSpPr>
          <p:cNvPr id="73753" name="Oval 23"/>
          <p:cNvSpPr>
            <a:spLocks noChangeArrowheads="1"/>
          </p:cNvSpPr>
          <p:nvPr/>
        </p:nvSpPr>
        <p:spPr bwMode="auto">
          <a:xfrm>
            <a:off x="13258800" y="11277600"/>
            <a:ext cx="457200" cy="457200"/>
          </a:xfrm>
          <a:prstGeom prst="ellipse">
            <a:avLst/>
          </a:prstGeom>
          <a:solidFill>
            <a:schemeClr val="accent1"/>
          </a:solidFill>
          <a:ln w="9525">
            <a:solidFill>
              <a:schemeClr val="tx1"/>
            </a:solidFill>
            <a:round/>
            <a:headEnd/>
            <a:tailEnd/>
          </a:ln>
        </p:spPr>
        <p:txBody>
          <a:bodyPr wrap="none" anchor="ctr"/>
          <a:lstStyle/>
          <a:p>
            <a:endParaRPr lang="en-US" sz="9584"/>
          </a:p>
        </p:txBody>
      </p:sp>
      <p:sp>
        <p:nvSpPr>
          <p:cNvPr id="73754" name="Oval 24"/>
          <p:cNvSpPr>
            <a:spLocks noChangeArrowheads="1"/>
          </p:cNvSpPr>
          <p:nvPr/>
        </p:nvSpPr>
        <p:spPr bwMode="auto">
          <a:xfrm>
            <a:off x="10668000" y="11430000"/>
            <a:ext cx="457200" cy="457200"/>
          </a:xfrm>
          <a:prstGeom prst="ellipse">
            <a:avLst/>
          </a:prstGeom>
          <a:solidFill>
            <a:schemeClr val="accent1"/>
          </a:solidFill>
          <a:ln w="9525">
            <a:solidFill>
              <a:schemeClr val="tx1"/>
            </a:solidFill>
            <a:round/>
            <a:headEnd/>
            <a:tailEnd/>
          </a:ln>
        </p:spPr>
        <p:txBody>
          <a:bodyPr wrap="none" anchor="ctr"/>
          <a:lstStyle/>
          <a:p>
            <a:endParaRPr lang="en-US" sz="9584"/>
          </a:p>
        </p:txBody>
      </p:sp>
      <p:sp>
        <p:nvSpPr>
          <p:cNvPr id="73755" name="Oval 25"/>
          <p:cNvSpPr>
            <a:spLocks noChangeArrowheads="1"/>
          </p:cNvSpPr>
          <p:nvPr/>
        </p:nvSpPr>
        <p:spPr bwMode="auto">
          <a:xfrm>
            <a:off x="8991600" y="10668000"/>
            <a:ext cx="457200" cy="457200"/>
          </a:xfrm>
          <a:prstGeom prst="ellipse">
            <a:avLst/>
          </a:prstGeom>
          <a:solidFill>
            <a:schemeClr val="accent1"/>
          </a:solidFill>
          <a:ln w="9525">
            <a:solidFill>
              <a:schemeClr val="tx1"/>
            </a:solidFill>
            <a:round/>
            <a:headEnd/>
            <a:tailEnd/>
          </a:ln>
        </p:spPr>
        <p:txBody>
          <a:bodyPr wrap="none" anchor="ctr"/>
          <a:lstStyle/>
          <a:p>
            <a:endParaRPr lang="en-US" sz="9584"/>
          </a:p>
        </p:txBody>
      </p:sp>
      <p:sp>
        <p:nvSpPr>
          <p:cNvPr id="73756" name="Oval 26"/>
          <p:cNvSpPr>
            <a:spLocks noChangeArrowheads="1"/>
          </p:cNvSpPr>
          <p:nvPr/>
        </p:nvSpPr>
        <p:spPr bwMode="auto">
          <a:xfrm>
            <a:off x="8077200" y="9144000"/>
            <a:ext cx="457200" cy="457200"/>
          </a:xfrm>
          <a:prstGeom prst="ellipse">
            <a:avLst/>
          </a:prstGeom>
          <a:solidFill>
            <a:schemeClr val="accent1"/>
          </a:solidFill>
          <a:ln w="9525">
            <a:solidFill>
              <a:schemeClr val="tx1"/>
            </a:solidFill>
            <a:round/>
            <a:headEnd/>
            <a:tailEnd/>
          </a:ln>
        </p:spPr>
        <p:txBody>
          <a:bodyPr wrap="none" anchor="ctr"/>
          <a:lstStyle/>
          <a:p>
            <a:pPr algn="ctr"/>
            <a:endParaRPr lang="en-US" sz="9584"/>
          </a:p>
        </p:txBody>
      </p:sp>
      <p:sp>
        <p:nvSpPr>
          <p:cNvPr id="73757" name="Oval 27"/>
          <p:cNvSpPr>
            <a:spLocks noChangeArrowheads="1"/>
          </p:cNvSpPr>
          <p:nvPr/>
        </p:nvSpPr>
        <p:spPr bwMode="auto">
          <a:xfrm>
            <a:off x="8534400" y="6096000"/>
            <a:ext cx="457200" cy="457200"/>
          </a:xfrm>
          <a:prstGeom prst="ellipse">
            <a:avLst/>
          </a:prstGeom>
          <a:solidFill>
            <a:schemeClr val="accent1"/>
          </a:solidFill>
          <a:ln w="9525">
            <a:solidFill>
              <a:schemeClr val="tx1"/>
            </a:solidFill>
            <a:round/>
            <a:headEnd/>
            <a:tailEnd/>
          </a:ln>
        </p:spPr>
        <p:txBody>
          <a:bodyPr wrap="none" anchor="ctr"/>
          <a:lstStyle/>
          <a:p>
            <a:pPr algn="ctr"/>
            <a:endParaRPr lang="en-US" sz="9584"/>
          </a:p>
        </p:txBody>
      </p:sp>
      <p:sp>
        <p:nvSpPr>
          <p:cNvPr id="73758" name="Rectangle 28"/>
          <p:cNvSpPr>
            <a:spLocks noChangeArrowheads="1"/>
          </p:cNvSpPr>
          <p:nvPr/>
        </p:nvSpPr>
        <p:spPr bwMode="auto">
          <a:xfrm>
            <a:off x="3930651" y="2651129"/>
            <a:ext cx="16299655"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spcBef>
                <a:spcPct val="20000"/>
              </a:spcBef>
              <a:buClr>
                <a:schemeClr val="accent1"/>
              </a:buClr>
              <a:buSzPct val="65000"/>
              <a:buFont typeface="Wingdings" charset="0"/>
              <a:buNone/>
            </a:pPr>
            <a:r>
              <a:rPr lang="en-US" sz="4400" i="1"/>
              <a:t>succesor(k)</a:t>
            </a:r>
            <a:r>
              <a:rPr lang="en-US" sz="4400"/>
              <a:t> = first node whose ID is &gt;= ID of k in identifier space</a:t>
            </a:r>
            <a:endParaRPr lang="en-US" sz="9584"/>
          </a:p>
        </p:txBody>
      </p:sp>
      <p:sp>
        <p:nvSpPr>
          <p:cNvPr id="52228" name="Line 4"/>
          <p:cNvSpPr>
            <a:spLocks noChangeShapeType="1"/>
          </p:cNvSpPr>
          <p:nvPr/>
        </p:nvSpPr>
        <p:spPr bwMode="auto">
          <a:xfrm>
            <a:off x="12496800" y="4695826"/>
            <a:ext cx="1828800" cy="914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9584"/>
          </a:p>
        </p:txBody>
      </p:sp>
      <p:sp>
        <p:nvSpPr>
          <p:cNvPr id="2" name="Footer Placeholder 1"/>
          <p:cNvSpPr>
            <a:spLocks noGrp="1"/>
          </p:cNvSpPr>
          <p:nvPr>
            <p:ph type="ftr" sz="quarter" idx="10"/>
          </p:nvPr>
        </p:nvSpPr>
        <p:spPr>
          <a:xfrm>
            <a:off x="17881597" y="12712703"/>
            <a:ext cx="5283202" cy="730250"/>
          </a:xfrm>
        </p:spPr>
        <p:txBody>
          <a:bodyPr/>
          <a:lstStyle/>
          <a:p>
            <a:pPr>
              <a:defRPr/>
            </a:pPr>
            <a:r>
              <a:rPr lang="en-US"/>
              <a:t>DHTs</a:t>
            </a:r>
            <a:endParaRPr lang="en-US" dirty="0"/>
          </a:p>
        </p:txBody>
      </p:sp>
      <p:sp>
        <p:nvSpPr>
          <p:cNvPr id="3" name="Slide Number Placeholder 2"/>
          <p:cNvSpPr>
            <a:spLocks noGrp="1"/>
          </p:cNvSpPr>
          <p:nvPr>
            <p:ph type="sldNum" sz="quarter" idx="11"/>
          </p:nvPr>
        </p:nvSpPr>
        <p:spPr/>
        <p:txBody>
          <a:bodyPr/>
          <a:lstStyle/>
          <a:p>
            <a:fld id="{C0472E53-FBB8-8D44-B4E4-4C2022510A5A}" type="slidenum">
              <a:rPr lang="en-US" smtClean="0"/>
              <a:pPr/>
              <a:t>62</a:t>
            </a:fld>
            <a:endParaRPr lang="en-US"/>
          </a:p>
        </p:txBody>
      </p:sp>
      <p:sp>
        <p:nvSpPr>
          <p:cNvPr id="4" name="TextBox 3">
            <a:extLst>
              <a:ext uri="{FF2B5EF4-FFF2-40B4-BE49-F238E27FC236}">
                <a16:creationId xmlns:a16="http://schemas.microsoft.com/office/drawing/2014/main" id="{9AFF42E6-89A0-1527-BE1C-AAEE6AD0308F}"/>
              </a:ext>
            </a:extLst>
          </p:cNvPr>
          <p:cNvSpPr txBox="1"/>
          <p:nvPr/>
        </p:nvSpPr>
        <p:spPr>
          <a:xfrm>
            <a:off x="18288001" y="9601200"/>
            <a:ext cx="4262898" cy="923330"/>
          </a:xfrm>
          <a:prstGeom prst="rect">
            <a:avLst/>
          </a:prstGeom>
          <a:noFill/>
        </p:spPr>
        <p:txBody>
          <a:bodyPr wrap="none" rtlCol="0">
            <a:spAutoFit/>
          </a:bodyPr>
          <a:lstStyle/>
          <a:p>
            <a:r>
              <a:rPr lang="en-US" sz="5400" dirty="0"/>
              <a:t>Takes 7 hops</a:t>
            </a:r>
          </a:p>
        </p:txBody>
      </p:sp>
    </p:spTree>
    <p:extLst>
      <p:ext uri="{BB962C8B-B14F-4D97-AF65-F5344CB8AC3E}">
        <p14:creationId xmlns:p14="http://schemas.microsoft.com/office/powerpoint/2010/main" val="404311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2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2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223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223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223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2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p:bldP spid="52230" grpId="0" animBg="1"/>
      <p:bldP spid="52231" grpId="0" animBg="1"/>
      <p:bldP spid="52232" grpId="0" animBg="1"/>
      <p:bldP spid="52233" grpId="0" animBg="1"/>
      <p:bldP spid="52234" grpId="0" animBg="1"/>
      <p:bldP spid="5222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tr-TR"/>
              <a:t>Scalable Key Location</a:t>
            </a:r>
            <a:endParaRPr lang="en-US"/>
          </a:p>
        </p:txBody>
      </p:sp>
      <p:sp>
        <p:nvSpPr>
          <p:cNvPr id="75779" name="Rectangle 3"/>
          <p:cNvSpPr>
            <a:spLocks noGrp="1" noChangeArrowheads="1"/>
          </p:cNvSpPr>
          <p:nvPr>
            <p:ph idx="1"/>
          </p:nvPr>
        </p:nvSpPr>
        <p:spPr/>
        <p:txBody>
          <a:bodyPr/>
          <a:lstStyle/>
          <a:p>
            <a:r>
              <a:rPr lang="en-US" dirty="0"/>
              <a:t>To accelerate</a:t>
            </a:r>
            <a:r>
              <a:rPr lang="tr-TR" dirty="0"/>
              <a:t> </a:t>
            </a:r>
            <a:r>
              <a:rPr lang="en-US" dirty="0"/>
              <a:t>lookups, Chord maintains additional routing information (m entries): finger table </a:t>
            </a:r>
            <a:endParaRPr lang="tr-TR" dirty="0"/>
          </a:p>
          <a:p>
            <a:r>
              <a:rPr lang="en-US" dirty="0"/>
              <a:t>The </a:t>
            </a:r>
            <a:r>
              <a:rPr lang="en-US" dirty="0" err="1"/>
              <a:t>i</a:t>
            </a:r>
            <a:r>
              <a:rPr lang="en-US" baseline="30000" dirty="0" err="1"/>
              <a:t>th</a:t>
            </a:r>
            <a:r>
              <a:rPr lang="en-US" dirty="0"/>
              <a:t> entry in the table at node n contains the</a:t>
            </a:r>
            <a:r>
              <a:rPr lang="tr-TR" dirty="0"/>
              <a:t> </a:t>
            </a:r>
            <a:r>
              <a:rPr lang="en-US" dirty="0"/>
              <a:t>identity of the first node s that succeeds n by at least 2</a:t>
            </a:r>
            <a:r>
              <a:rPr lang="en-US" baseline="30000" dirty="0"/>
              <a:t>i</a:t>
            </a:r>
            <a:r>
              <a:rPr lang="tr-TR" baseline="30000" dirty="0"/>
              <a:t>-1</a:t>
            </a:r>
            <a:r>
              <a:rPr lang="tr-TR" dirty="0"/>
              <a:t> on </a:t>
            </a:r>
            <a:r>
              <a:rPr lang="tr-TR" dirty="0" err="1"/>
              <a:t>the</a:t>
            </a:r>
            <a:r>
              <a:rPr lang="tr-TR" dirty="0"/>
              <a:t> </a:t>
            </a:r>
            <a:r>
              <a:rPr lang="tr-TR" dirty="0" err="1"/>
              <a:t>identifier</a:t>
            </a:r>
            <a:r>
              <a:rPr lang="tr-TR" dirty="0"/>
              <a:t> </a:t>
            </a:r>
            <a:r>
              <a:rPr lang="tr-TR" dirty="0" err="1"/>
              <a:t>circle</a:t>
            </a:r>
            <a:r>
              <a:rPr lang="tr-TR" dirty="0"/>
              <a:t>.</a:t>
            </a:r>
          </a:p>
          <a:p>
            <a:r>
              <a:rPr lang="tr-TR" dirty="0"/>
              <a:t>s = </a:t>
            </a:r>
            <a:r>
              <a:rPr lang="tr-TR" dirty="0" err="1"/>
              <a:t>successor</a:t>
            </a:r>
            <a:r>
              <a:rPr lang="tr-TR" dirty="0"/>
              <a:t>(n+</a:t>
            </a:r>
            <a:r>
              <a:rPr lang="en-US" dirty="0"/>
              <a:t>2</a:t>
            </a:r>
            <a:r>
              <a:rPr lang="en-US" baseline="30000" dirty="0"/>
              <a:t>i</a:t>
            </a:r>
            <a:r>
              <a:rPr lang="tr-TR" baseline="30000" dirty="0"/>
              <a:t>-1</a:t>
            </a:r>
            <a:r>
              <a:rPr lang="tr-TR" dirty="0"/>
              <a:t>).</a:t>
            </a:r>
          </a:p>
          <a:p>
            <a:r>
              <a:rPr lang="en-US" dirty="0"/>
              <a:t>s is called the </a:t>
            </a:r>
            <a:r>
              <a:rPr lang="en-US" dirty="0" err="1"/>
              <a:t>i</a:t>
            </a:r>
            <a:r>
              <a:rPr lang="en-US" baseline="30000" dirty="0" err="1"/>
              <a:t>th</a:t>
            </a:r>
            <a:r>
              <a:rPr lang="en-US" dirty="0"/>
              <a:t> finger of node n</a:t>
            </a:r>
          </a:p>
        </p:txBody>
      </p:sp>
      <p:sp>
        <p:nvSpPr>
          <p:cNvPr id="2" name="Footer Placeholder 1"/>
          <p:cNvSpPr>
            <a:spLocks noGrp="1"/>
          </p:cNvSpPr>
          <p:nvPr>
            <p:ph type="ftr" sz="quarter" idx="10"/>
          </p:nvPr>
        </p:nvSpPr>
        <p:spPr/>
        <p:txBody>
          <a:bodyPr/>
          <a:lstStyle/>
          <a:p>
            <a:r>
              <a:rPr lang="en-US"/>
              <a:t>DHTs</a:t>
            </a:r>
            <a:endParaRPr lang="en-US" dirty="0"/>
          </a:p>
        </p:txBody>
      </p:sp>
      <p:sp>
        <p:nvSpPr>
          <p:cNvPr id="3" name="Slide Number Placeholder 2"/>
          <p:cNvSpPr>
            <a:spLocks noGrp="1"/>
          </p:cNvSpPr>
          <p:nvPr>
            <p:ph type="sldNum" sz="quarter" idx="11"/>
          </p:nvPr>
        </p:nvSpPr>
        <p:spPr/>
        <p:txBody>
          <a:bodyPr/>
          <a:lstStyle/>
          <a:p>
            <a:fld id="{C0472E53-FBB8-8D44-B4E4-4C2022510A5A}" type="slidenum">
              <a:rPr lang="en-US" smtClean="0"/>
              <a:pPr/>
              <a:t>63</a:t>
            </a:fld>
            <a:endParaRPr lang="en-US"/>
          </a:p>
        </p:txBody>
      </p:sp>
    </p:spTree>
    <p:extLst>
      <p:ext uri="{BB962C8B-B14F-4D97-AF65-F5344CB8AC3E}">
        <p14:creationId xmlns:p14="http://schemas.microsoft.com/office/powerpoint/2010/main" val="21297676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295400" y="367147"/>
            <a:ext cx="15392400" cy="1614054"/>
          </a:xfrm>
        </p:spPr>
        <p:txBody>
          <a:bodyPr/>
          <a:lstStyle/>
          <a:p>
            <a:pPr eaLnBrk="1" hangingPunct="1"/>
            <a:r>
              <a:rPr lang="en-US" dirty="0">
                <a:cs typeface="Arial" charset="0"/>
              </a:rPr>
              <a:t>Scalable Lookup Scheme</a:t>
            </a:r>
          </a:p>
        </p:txBody>
      </p:sp>
      <p:graphicFrame>
        <p:nvGraphicFramePr>
          <p:cNvPr id="53295" name="Group 47"/>
          <p:cNvGraphicFramePr>
            <a:graphicFrameLocks noGrp="1"/>
          </p:cNvGraphicFramePr>
          <p:nvPr>
            <p:ph type="tbl" idx="1"/>
          </p:nvPr>
        </p:nvGraphicFramePr>
        <p:xfrm>
          <a:off x="16754476" y="4816476"/>
          <a:ext cx="4276724" cy="6461128"/>
        </p:xfrm>
        <a:graphic>
          <a:graphicData uri="http://schemas.openxmlformats.org/drawingml/2006/table">
            <a:tbl>
              <a:tblPr/>
              <a:tblGrid>
                <a:gridCol w="2139950">
                  <a:extLst>
                    <a:ext uri="{9D8B030D-6E8A-4147-A177-3AD203B41FA5}">
                      <a16:colId xmlns:a16="http://schemas.microsoft.com/office/drawing/2014/main" val="20000"/>
                    </a:ext>
                  </a:extLst>
                </a:gridCol>
                <a:gridCol w="2136774">
                  <a:extLst>
                    <a:ext uri="{9D8B030D-6E8A-4147-A177-3AD203B41FA5}">
                      <a16:colId xmlns:a16="http://schemas.microsoft.com/office/drawing/2014/main" val="20001"/>
                    </a:ext>
                  </a:extLst>
                </a:gridCol>
              </a:tblGrid>
              <a:tr h="10763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a:ln>
                            <a:noFill/>
                          </a:ln>
                          <a:solidFill>
                            <a:schemeClr val="tx1"/>
                          </a:solidFill>
                          <a:effectLst/>
                          <a:latin typeface="Arial" charset="0"/>
                          <a:ea typeface="Arial" charset="0"/>
                          <a:cs typeface="Arial" charset="0"/>
                        </a:rPr>
                        <a:t>N8+1</a:t>
                      </a:r>
                    </a:p>
                  </a:txBody>
                  <a:tcPr marL="182880" marR="182880"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a:ln>
                            <a:noFill/>
                          </a:ln>
                          <a:solidFill>
                            <a:schemeClr val="tx1"/>
                          </a:solidFill>
                          <a:effectLst/>
                          <a:latin typeface="Arial" charset="0"/>
                          <a:ea typeface="Arial" charset="0"/>
                          <a:cs typeface="Arial" charset="0"/>
                        </a:rPr>
                        <a:t>N14</a:t>
                      </a:r>
                    </a:p>
                  </a:txBody>
                  <a:tcPr marL="182880" marR="182880"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63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a:ln>
                            <a:noFill/>
                          </a:ln>
                          <a:solidFill>
                            <a:schemeClr val="tx1"/>
                          </a:solidFill>
                          <a:effectLst/>
                          <a:latin typeface="Arial" charset="0"/>
                          <a:ea typeface="Arial" charset="0"/>
                          <a:cs typeface="Arial" charset="0"/>
                        </a:rPr>
                        <a:t>N8+2</a:t>
                      </a:r>
                    </a:p>
                  </a:txBody>
                  <a:tcPr marL="182880" marR="182880"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a:ln>
                            <a:noFill/>
                          </a:ln>
                          <a:solidFill>
                            <a:schemeClr val="tx1"/>
                          </a:solidFill>
                          <a:effectLst/>
                          <a:latin typeface="Arial" charset="0"/>
                          <a:ea typeface="Arial" charset="0"/>
                          <a:cs typeface="Arial" charset="0"/>
                        </a:rPr>
                        <a:t>N14</a:t>
                      </a:r>
                    </a:p>
                  </a:txBody>
                  <a:tcPr marL="182880" marR="182880"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794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a:ln>
                            <a:noFill/>
                          </a:ln>
                          <a:solidFill>
                            <a:schemeClr val="tx1"/>
                          </a:solidFill>
                          <a:effectLst/>
                          <a:latin typeface="Arial" charset="0"/>
                          <a:ea typeface="Arial" charset="0"/>
                          <a:cs typeface="Arial" charset="0"/>
                        </a:rPr>
                        <a:t>N8+4</a:t>
                      </a:r>
                    </a:p>
                  </a:txBody>
                  <a:tcPr marL="182880" marR="182880"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a:ln>
                            <a:noFill/>
                          </a:ln>
                          <a:solidFill>
                            <a:schemeClr val="tx1"/>
                          </a:solidFill>
                          <a:effectLst/>
                          <a:latin typeface="Arial" charset="0"/>
                          <a:ea typeface="Arial" charset="0"/>
                          <a:cs typeface="Arial" charset="0"/>
                        </a:rPr>
                        <a:t>N14</a:t>
                      </a:r>
                    </a:p>
                  </a:txBody>
                  <a:tcPr marL="182880" marR="182880"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763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a:ln>
                            <a:noFill/>
                          </a:ln>
                          <a:solidFill>
                            <a:schemeClr val="tx1"/>
                          </a:solidFill>
                          <a:effectLst/>
                          <a:latin typeface="Arial" charset="0"/>
                          <a:ea typeface="Arial" charset="0"/>
                          <a:cs typeface="Arial" charset="0"/>
                        </a:rPr>
                        <a:t>N8+8</a:t>
                      </a:r>
                    </a:p>
                  </a:txBody>
                  <a:tcPr marL="182880" marR="182880"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a:ln>
                            <a:noFill/>
                          </a:ln>
                          <a:solidFill>
                            <a:schemeClr val="tx1"/>
                          </a:solidFill>
                          <a:effectLst/>
                          <a:latin typeface="Arial" charset="0"/>
                          <a:ea typeface="Arial" charset="0"/>
                          <a:cs typeface="Arial" charset="0"/>
                        </a:rPr>
                        <a:t>N21</a:t>
                      </a:r>
                    </a:p>
                  </a:txBody>
                  <a:tcPr marL="182880" marR="182880"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763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a:ln>
                            <a:noFill/>
                          </a:ln>
                          <a:solidFill>
                            <a:schemeClr val="tx1"/>
                          </a:solidFill>
                          <a:effectLst/>
                          <a:latin typeface="Arial" charset="0"/>
                          <a:ea typeface="Arial" charset="0"/>
                          <a:cs typeface="Arial" charset="0"/>
                        </a:rPr>
                        <a:t>N8+16</a:t>
                      </a:r>
                    </a:p>
                  </a:txBody>
                  <a:tcPr marL="182880" marR="182880"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a:ln>
                            <a:noFill/>
                          </a:ln>
                          <a:solidFill>
                            <a:schemeClr val="tx1"/>
                          </a:solidFill>
                          <a:effectLst/>
                          <a:latin typeface="Arial" charset="0"/>
                          <a:ea typeface="Arial" charset="0"/>
                          <a:cs typeface="Arial" charset="0"/>
                        </a:rPr>
                        <a:t>N32</a:t>
                      </a:r>
                    </a:p>
                  </a:txBody>
                  <a:tcPr marL="182880" marR="182880"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763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a:ln>
                            <a:noFill/>
                          </a:ln>
                          <a:solidFill>
                            <a:schemeClr val="tx1"/>
                          </a:solidFill>
                          <a:effectLst/>
                          <a:latin typeface="Arial" charset="0"/>
                          <a:ea typeface="Arial" charset="0"/>
                          <a:cs typeface="Arial" charset="0"/>
                        </a:rPr>
                        <a:t>N8+32</a:t>
                      </a:r>
                    </a:p>
                  </a:txBody>
                  <a:tcPr marL="182880" marR="182880"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a:ln>
                            <a:noFill/>
                          </a:ln>
                          <a:solidFill>
                            <a:schemeClr val="tx1"/>
                          </a:solidFill>
                          <a:effectLst/>
                          <a:latin typeface="Arial" charset="0"/>
                          <a:ea typeface="Arial" charset="0"/>
                          <a:cs typeface="Arial" charset="0"/>
                        </a:rPr>
                        <a:t>N42</a:t>
                      </a:r>
                    </a:p>
                  </a:txBody>
                  <a:tcPr marL="182880" marR="182880"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7853" name="Oval 3"/>
          <p:cNvSpPr>
            <a:spLocks noChangeArrowheads="1"/>
          </p:cNvSpPr>
          <p:nvPr/>
        </p:nvSpPr>
        <p:spPr bwMode="auto">
          <a:xfrm>
            <a:off x="4724400" y="3810000"/>
            <a:ext cx="7620000" cy="7924800"/>
          </a:xfrm>
          <a:prstGeom prst="ellipse">
            <a:avLst/>
          </a:prstGeom>
          <a:solidFill>
            <a:schemeClr val="bg1"/>
          </a:solidFill>
          <a:ln w="9525">
            <a:solidFill>
              <a:schemeClr val="tx1"/>
            </a:solidFill>
            <a:round/>
            <a:headEnd/>
            <a:tailEnd/>
          </a:ln>
        </p:spPr>
        <p:txBody>
          <a:bodyPr wrap="none" anchor="ctr"/>
          <a:lstStyle/>
          <a:p>
            <a:endParaRPr lang="en-US" sz="9584"/>
          </a:p>
        </p:txBody>
      </p:sp>
      <p:sp>
        <p:nvSpPr>
          <p:cNvPr id="77854" name="Text Box 4"/>
          <p:cNvSpPr txBox="1">
            <a:spLocks noChangeArrowheads="1"/>
          </p:cNvSpPr>
          <p:nvPr/>
        </p:nvSpPr>
        <p:spPr bwMode="auto">
          <a:xfrm>
            <a:off x="8350251" y="2895603"/>
            <a:ext cx="77457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a:t>N1</a:t>
            </a:r>
          </a:p>
        </p:txBody>
      </p:sp>
      <p:sp>
        <p:nvSpPr>
          <p:cNvPr id="77855" name="Text Box 5"/>
          <p:cNvSpPr txBox="1">
            <a:spLocks noChangeArrowheads="1"/>
          </p:cNvSpPr>
          <p:nvPr/>
        </p:nvSpPr>
        <p:spPr bwMode="auto">
          <a:xfrm>
            <a:off x="11277601" y="4114803"/>
            <a:ext cx="77457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a:t>N8</a:t>
            </a:r>
          </a:p>
        </p:txBody>
      </p:sp>
      <p:sp>
        <p:nvSpPr>
          <p:cNvPr id="77856" name="Text Box 6"/>
          <p:cNvSpPr txBox="1">
            <a:spLocks noChangeArrowheads="1"/>
          </p:cNvSpPr>
          <p:nvPr/>
        </p:nvSpPr>
        <p:spPr bwMode="auto">
          <a:xfrm>
            <a:off x="12496801" y="7010403"/>
            <a:ext cx="103105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a:t>N14</a:t>
            </a:r>
          </a:p>
        </p:txBody>
      </p:sp>
      <p:sp>
        <p:nvSpPr>
          <p:cNvPr id="77857" name="Text Box 7"/>
          <p:cNvSpPr txBox="1">
            <a:spLocks noChangeArrowheads="1"/>
          </p:cNvSpPr>
          <p:nvPr/>
        </p:nvSpPr>
        <p:spPr bwMode="auto">
          <a:xfrm>
            <a:off x="9906001" y="11734803"/>
            <a:ext cx="103105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a:t>N21</a:t>
            </a:r>
          </a:p>
        </p:txBody>
      </p:sp>
      <p:sp>
        <p:nvSpPr>
          <p:cNvPr id="77858" name="Text Box 8"/>
          <p:cNvSpPr txBox="1">
            <a:spLocks noChangeArrowheads="1"/>
          </p:cNvSpPr>
          <p:nvPr/>
        </p:nvSpPr>
        <p:spPr bwMode="auto">
          <a:xfrm>
            <a:off x="7010401" y="12068177"/>
            <a:ext cx="103105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a:t>N32</a:t>
            </a:r>
          </a:p>
        </p:txBody>
      </p:sp>
      <p:sp>
        <p:nvSpPr>
          <p:cNvPr id="77859" name="Text Box 9"/>
          <p:cNvSpPr txBox="1">
            <a:spLocks noChangeArrowheads="1"/>
          </p:cNvSpPr>
          <p:nvPr/>
        </p:nvSpPr>
        <p:spPr bwMode="auto">
          <a:xfrm>
            <a:off x="4572001" y="10848977"/>
            <a:ext cx="103105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a:t>N38</a:t>
            </a:r>
          </a:p>
        </p:txBody>
      </p:sp>
      <p:sp>
        <p:nvSpPr>
          <p:cNvPr id="77860" name="Text Box 10"/>
          <p:cNvSpPr txBox="1">
            <a:spLocks noChangeArrowheads="1"/>
          </p:cNvSpPr>
          <p:nvPr/>
        </p:nvSpPr>
        <p:spPr bwMode="auto">
          <a:xfrm>
            <a:off x="3505201" y="8991603"/>
            <a:ext cx="103105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a:t>N42</a:t>
            </a:r>
          </a:p>
        </p:txBody>
      </p:sp>
      <p:sp>
        <p:nvSpPr>
          <p:cNvPr id="77861" name="Text Box 11"/>
          <p:cNvSpPr txBox="1">
            <a:spLocks noChangeArrowheads="1"/>
          </p:cNvSpPr>
          <p:nvPr/>
        </p:nvSpPr>
        <p:spPr bwMode="auto">
          <a:xfrm>
            <a:off x="3352801" y="6248403"/>
            <a:ext cx="103105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a:t>N48</a:t>
            </a:r>
          </a:p>
        </p:txBody>
      </p:sp>
      <p:sp>
        <p:nvSpPr>
          <p:cNvPr id="77862" name="Text Box 12"/>
          <p:cNvSpPr txBox="1">
            <a:spLocks noChangeArrowheads="1"/>
          </p:cNvSpPr>
          <p:nvPr/>
        </p:nvSpPr>
        <p:spPr bwMode="auto">
          <a:xfrm>
            <a:off x="3962401" y="4724403"/>
            <a:ext cx="103105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a:t>N51</a:t>
            </a:r>
          </a:p>
        </p:txBody>
      </p:sp>
      <p:sp>
        <p:nvSpPr>
          <p:cNvPr id="77863" name="Text Box 13"/>
          <p:cNvSpPr txBox="1">
            <a:spLocks noChangeArrowheads="1"/>
          </p:cNvSpPr>
          <p:nvPr/>
        </p:nvSpPr>
        <p:spPr bwMode="auto">
          <a:xfrm>
            <a:off x="5486401" y="3657603"/>
            <a:ext cx="103105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a:t>N56</a:t>
            </a:r>
          </a:p>
        </p:txBody>
      </p:sp>
      <p:sp>
        <p:nvSpPr>
          <p:cNvPr id="77864" name="Text Box 37"/>
          <p:cNvSpPr txBox="1">
            <a:spLocks noChangeArrowheads="1"/>
          </p:cNvSpPr>
          <p:nvPr/>
        </p:nvSpPr>
        <p:spPr bwMode="auto">
          <a:xfrm>
            <a:off x="16649701" y="3870327"/>
            <a:ext cx="435670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dirty="0"/>
              <a:t>Finger Table for N8</a:t>
            </a:r>
          </a:p>
        </p:txBody>
      </p:sp>
      <p:sp>
        <p:nvSpPr>
          <p:cNvPr id="53286" name="Line 38"/>
          <p:cNvSpPr>
            <a:spLocks noChangeShapeType="1"/>
          </p:cNvSpPr>
          <p:nvPr/>
        </p:nvSpPr>
        <p:spPr bwMode="auto">
          <a:xfrm>
            <a:off x="10972800" y="4724400"/>
            <a:ext cx="1371600" cy="2590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9584"/>
          </a:p>
        </p:txBody>
      </p:sp>
      <p:sp>
        <p:nvSpPr>
          <p:cNvPr id="53287" name="Text Box 39"/>
          <p:cNvSpPr txBox="1">
            <a:spLocks noChangeArrowheads="1"/>
          </p:cNvSpPr>
          <p:nvPr/>
        </p:nvSpPr>
        <p:spPr bwMode="auto">
          <a:xfrm>
            <a:off x="9296400" y="6096003"/>
            <a:ext cx="249299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i="1"/>
              <a:t>finger</a:t>
            </a:r>
            <a:r>
              <a:rPr lang="en-US" sz="3600" b="0"/>
              <a:t> 1,2,3</a:t>
            </a:r>
          </a:p>
        </p:txBody>
      </p:sp>
      <p:sp>
        <p:nvSpPr>
          <p:cNvPr id="53288" name="Line 40"/>
          <p:cNvSpPr>
            <a:spLocks noChangeShapeType="1"/>
          </p:cNvSpPr>
          <p:nvPr/>
        </p:nvSpPr>
        <p:spPr bwMode="auto">
          <a:xfrm flipH="1">
            <a:off x="10210800" y="4724400"/>
            <a:ext cx="762000" cy="6400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9584"/>
          </a:p>
        </p:txBody>
      </p:sp>
      <p:sp>
        <p:nvSpPr>
          <p:cNvPr id="53289" name="Text Box 41"/>
          <p:cNvSpPr txBox="1">
            <a:spLocks noChangeArrowheads="1"/>
          </p:cNvSpPr>
          <p:nvPr/>
        </p:nvSpPr>
        <p:spPr bwMode="auto">
          <a:xfrm>
            <a:off x="8229601" y="9601203"/>
            <a:ext cx="172354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i="1"/>
              <a:t>finger</a:t>
            </a:r>
            <a:r>
              <a:rPr lang="en-US" sz="3600" b="0"/>
              <a:t> 4</a:t>
            </a:r>
          </a:p>
        </p:txBody>
      </p:sp>
      <p:sp>
        <p:nvSpPr>
          <p:cNvPr id="53290" name="Line 42"/>
          <p:cNvSpPr>
            <a:spLocks noChangeShapeType="1"/>
          </p:cNvSpPr>
          <p:nvPr/>
        </p:nvSpPr>
        <p:spPr bwMode="auto">
          <a:xfrm flipH="1">
            <a:off x="5181600" y="4724400"/>
            <a:ext cx="5791200" cy="4419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9584"/>
          </a:p>
        </p:txBody>
      </p:sp>
      <p:sp>
        <p:nvSpPr>
          <p:cNvPr id="53291" name="Text Box 43"/>
          <p:cNvSpPr txBox="1">
            <a:spLocks noChangeArrowheads="1"/>
          </p:cNvSpPr>
          <p:nvPr/>
        </p:nvSpPr>
        <p:spPr bwMode="auto">
          <a:xfrm>
            <a:off x="5791201" y="6096003"/>
            <a:ext cx="172354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i="1"/>
              <a:t>finger</a:t>
            </a:r>
            <a:r>
              <a:rPr lang="en-US" sz="3600" b="0"/>
              <a:t> 6</a:t>
            </a:r>
          </a:p>
        </p:txBody>
      </p:sp>
      <p:sp>
        <p:nvSpPr>
          <p:cNvPr id="77871" name="Text Box 44"/>
          <p:cNvSpPr txBox="1">
            <a:spLocks noChangeArrowheads="1"/>
          </p:cNvSpPr>
          <p:nvPr/>
        </p:nvSpPr>
        <p:spPr bwMode="auto">
          <a:xfrm>
            <a:off x="13182600" y="11582403"/>
            <a:ext cx="1019702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i="1" dirty="0"/>
              <a:t>finger [</a:t>
            </a:r>
            <a:r>
              <a:rPr lang="en-US" sz="3600" b="0" i="1" dirty="0" err="1"/>
              <a:t>i</a:t>
            </a:r>
            <a:r>
              <a:rPr lang="en-US" sz="3600" b="0" i="1" dirty="0"/>
              <a:t>]</a:t>
            </a:r>
            <a:r>
              <a:rPr lang="en-US" sz="3600" b="0" dirty="0"/>
              <a:t> = </a:t>
            </a:r>
            <a:r>
              <a:rPr lang="en-US" sz="3600" b="0" i="1" dirty="0"/>
              <a:t>first node that succeeds </a:t>
            </a:r>
            <a:r>
              <a:rPr lang="en-US" sz="3600" b="0" dirty="0"/>
              <a:t>(n+2</a:t>
            </a:r>
            <a:r>
              <a:rPr lang="en-US" sz="3600" b="0" baseline="30000" dirty="0"/>
              <a:t>i-1</a:t>
            </a:r>
            <a:r>
              <a:rPr lang="en-US" sz="3600" b="0" dirty="0"/>
              <a:t>)mod2</a:t>
            </a:r>
            <a:r>
              <a:rPr lang="en-US" sz="3600" b="0" baseline="30000" dirty="0"/>
              <a:t>m</a:t>
            </a:r>
          </a:p>
        </p:txBody>
      </p:sp>
      <p:sp>
        <p:nvSpPr>
          <p:cNvPr id="53293" name="Line 45"/>
          <p:cNvSpPr>
            <a:spLocks noChangeShapeType="1"/>
          </p:cNvSpPr>
          <p:nvPr/>
        </p:nvSpPr>
        <p:spPr bwMode="auto">
          <a:xfrm flipH="1">
            <a:off x="7924800" y="4724400"/>
            <a:ext cx="3048000" cy="6858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9584"/>
          </a:p>
        </p:txBody>
      </p:sp>
      <p:sp>
        <p:nvSpPr>
          <p:cNvPr id="53294" name="Text Box 46"/>
          <p:cNvSpPr txBox="1">
            <a:spLocks noChangeArrowheads="1"/>
          </p:cNvSpPr>
          <p:nvPr/>
        </p:nvSpPr>
        <p:spPr bwMode="auto">
          <a:xfrm>
            <a:off x="7010401" y="8229603"/>
            <a:ext cx="172354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i="1"/>
              <a:t>finger</a:t>
            </a:r>
            <a:r>
              <a:rPr lang="en-US" sz="3600" b="0"/>
              <a:t> 5</a:t>
            </a:r>
          </a:p>
        </p:txBody>
      </p:sp>
      <p:sp>
        <p:nvSpPr>
          <p:cNvPr id="77874" name="Oval 48"/>
          <p:cNvSpPr>
            <a:spLocks noChangeArrowheads="1"/>
          </p:cNvSpPr>
          <p:nvPr/>
        </p:nvSpPr>
        <p:spPr bwMode="auto">
          <a:xfrm>
            <a:off x="10820400" y="4572000"/>
            <a:ext cx="457200" cy="457200"/>
          </a:xfrm>
          <a:prstGeom prst="ellipse">
            <a:avLst/>
          </a:prstGeom>
          <a:solidFill>
            <a:schemeClr val="accent1"/>
          </a:solidFill>
          <a:ln w="9525">
            <a:solidFill>
              <a:schemeClr val="tx1"/>
            </a:solidFill>
            <a:round/>
            <a:headEnd/>
            <a:tailEnd/>
          </a:ln>
        </p:spPr>
        <p:txBody>
          <a:bodyPr wrap="none" anchor="ctr"/>
          <a:lstStyle/>
          <a:p>
            <a:endParaRPr lang="en-US" sz="9584"/>
          </a:p>
        </p:txBody>
      </p:sp>
      <p:sp>
        <p:nvSpPr>
          <p:cNvPr id="77875" name="Oval 49"/>
          <p:cNvSpPr>
            <a:spLocks noChangeArrowheads="1"/>
          </p:cNvSpPr>
          <p:nvPr/>
        </p:nvSpPr>
        <p:spPr bwMode="auto">
          <a:xfrm>
            <a:off x="8534400" y="3657600"/>
            <a:ext cx="457200" cy="457200"/>
          </a:xfrm>
          <a:prstGeom prst="ellipse">
            <a:avLst/>
          </a:prstGeom>
          <a:solidFill>
            <a:schemeClr val="accent1"/>
          </a:solidFill>
          <a:ln w="9525">
            <a:solidFill>
              <a:schemeClr val="tx1"/>
            </a:solidFill>
            <a:round/>
            <a:headEnd/>
            <a:tailEnd/>
          </a:ln>
        </p:spPr>
        <p:txBody>
          <a:bodyPr wrap="none" anchor="ctr"/>
          <a:lstStyle/>
          <a:p>
            <a:pPr algn="ctr"/>
            <a:endParaRPr lang="en-US" sz="9584"/>
          </a:p>
        </p:txBody>
      </p:sp>
      <p:sp>
        <p:nvSpPr>
          <p:cNvPr id="77876" name="Oval 51"/>
          <p:cNvSpPr>
            <a:spLocks noChangeArrowheads="1"/>
          </p:cNvSpPr>
          <p:nvPr/>
        </p:nvSpPr>
        <p:spPr bwMode="auto">
          <a:xfrm>
            <a:off x="6248400" y="4267200"/>
            <a:ext cx="457200" cy="457200"/>
          </a:xfrm>
          <a:prstGeom prst="ellipse">
            <a:avLst/>
          </a:prstGeom>
          <a:solidFill>
            <a:schemeClr val="accent1"/>
          </a:solidFill>
          <a:ln w="9525">
            <a:solidFill>
              <a:schemeClr val="tx1"/>
            </a:solidFill>
            <a:round/>
            <a:headEnd/>
            <a:tailEnd/>
          </a:ln>
        </p:spPr>
        <p:txBody>
          <a:bodyPr wrap="none" anchor="ctr"/>
          <a:lstStyle/>
          <a:p>
            <a:pPr algn="ctr"/>
            <a:endParaRPr lang="en-US" sz="9584"/>
          </a:p>
        </p:txBody>
      </p:sp>
      <p:sp>
        <p:nvSpPr>
          <p:cNvPr id="77877" name="Oval 52"/>
          <p:cNvSpPr>
            <a:spLocks noChangeArrowheads="1"/>
          </p:cNvSpPr>
          <p:nvPr/>
        </p:nvSpPr>
        <p:spPr bwMode="auto">
          <a:xfrm>
            <a:off x="5181600" y="5181600"/>
            <a:ext cx="457200" cy="457200"/>
          </a:xfrm>
          <a:prstGeom prst="ellipse">
            <a:avLst/>
          </a:prstGeom>
          <a:solidFill>
            <a:schemeClr val="accent1"/>
          </a:solidFill>
          <a:ln w="9525">
            <a:solidFill>
              <a:schemeClr val="tx1"/>
            </a:solidFill>
            <a:round/>
            <a:headEnd/>
            <a:tailEnd/>
          </a:ln>
        </p:spPr>
        <p:txBody>
          <a:bodyPr wrap="none" anchor="ctr"/>
          <a:lstStyle/>
          <a:p>
            <a:pPr algn="ctr"/>
            <a:endParaRPr lang="en-US" sz="9584"/>
          </a:p>
        </p:txBody>
      </p:sp>
      <p:sp>
        <p:nvSpPr>
          <p:cNvPr id="77878" name="Oval 53"/>
          <p:cNvSpPr>
            <a:spLocks noChangeArrowheads="1"/>
          </p:cNvSpPr>
          <p:nvPr/>
        </p:nvSpPr>
        <p:spPr bwMode="auto">
          <a:xfrm>
            <a:off x="4724400" y="6400800"/>
            <a:ext cx="457200" cy="457200"/>
          </a:xfrm>
          <a:prstGeom prst="ellipse">
            <a:avLst/>
          </a:prstGeom>
          <a:solidFill>
            <a:schemeClr val="accent1"/>
          </a:solidFill>
          <a:ln w="9525">
            <a:solidFill>
              <a:schemeClr val="tx1"/>
            </a:solidFill>
            <a:round/>
            <a:headEnd/>
            <a:tailEnd/>
          </a:ln>
        </p:spPr>
        <p:txBody>
          <a:bodyPr wrap="none" anchor="ctr"/>
          <a:lstStyle/>
          <a:p>
            <a:pPr algn="ctr"/>
            <a:endParaRPr lang="en-US" sz="9584"/>
          </a:p>
        </p:txBody>
      </p:sp>
      <p:sp>
        <p:nvSpPr>
          <p:cNvPr id="77879" name="Oval 54"/>
          <p:cNvSpPr>
            <a:spLocks noChangeArrowheads="1"/>
          </p:cNvSpPr>
          <p:nvPr/>
        </p:nvSpPr>
        <p:spPr bwMode="auto">
          <a:xfrm>
            <a:off x="4724400" y="8991600"/>
            <a:ext cx="457200" cy="457200"/>
          </a:xfrm>
          <a:prstGeom prst="ellipse">
            <a:avLst/>
          </a:prstGeom>
          <a:solidFill>
            <a:schemeClr val="accent1"/>
          </a:solidFill>
          <a:ln w="9525">
            <a:solidFill>
              <a:schemeClr val="tx1"/>
            </a:solidFill>
            <a:round/>
            <a:headEnd/>
            <a:tailEnd/>
          </a:ln>
        </p:spPr>
        <p:txBody>
          <a:bodyPr wrap="none" anchor="ctr"/>
          <a:lstStyle/>
          <a:p>
            <a:pPr algn="ctr"/>
            <a:endParaRPr lang="en-US" sz="9584"/>
          </a:p>
        </p:txBody>
      </p:sp>
      <p:sp>
        <p:nvSpPr>
          <p:cNvPr id="77880" name="Oval 55"/>
          <p:cNvSpPr>
            <a:spLocks noChangeArrowheads="1"/>
          </p:cNvSpPr>
          <p:nvPr/>
        </p:nvSpPr>
        <p:spPr bwMode="auto">
          <a:xfrm>
            <a:off x="5638800" y="10515600"/>
            <a:ext cx="457200" cy="457200"/>
          </a:xfrm>
          <a:prstGeom prst="ellipse">
            <a:avLst/>
          </a:prstGeom>
          <a:solidFill>
            <a:schemeClr val="accent1"/>
          </a:solidFill>
          <a:ln w="9525">
            <a:solidFill>
              <a:schemeClr val="tx1"/>
            </a:solidFill>
            <a:round/>
            <a:headEnd/>
            <a:tailEnd/>
          </a:ln>
        </p:spPr>
        <p:txBody>
          <a:bodyPr wrap="none" anchor="ctr"/>
          <a:lstStyle/>
          <a:p>
            <a:pPr algn="ctr"/>
            <a:endParaRPr lang="en-US" sz="9584"/>
          </a:p>
        </p:txBody>
      </p:sp>
      <p:sp>
        <p:nvSpPr>
          <p:cNvPr id="77881" name="Oval 56"/>
          <p:cNvSpPr>
            <a:spLocks noChangeArrowheads="1"/>
          </p:cNvSpPr>
          <p:nvPr/>
        </p:nvSpPr>
        <p:spPr bwMode="auto">
          <a:xfrm>
            <a:off x="7620000" y="11582400"/>
            <a:ext cx="457200" cy="457200"/>
          </a:xfrm>
          <a:prstGeom prst="ellipse">
            <a:avLst/>
          </a:prstGeom>
          <a:solidFill>
            <a:schemeClr val="accent1"/>
          </a:solidFill>
          <a:ln w="9525">
            <a:solidFill>
              <a:schemeClr val="tx1"/>
            </a:solidFill>
            <a:round/>
            <a:headEnd/>
            <a:tailEnd/>
          </a:ln>
        </p:spPr>
        <p:txBody>
          <a:bodyPr wrap="none" anchor="ctr"/>
          <a:lstStyle/>
          <a:p>
            <a:pPr algn="ctr"/>
            <a:endParaRPr lang="en-US" sz="9584"/>
          </a:p>
        </p:txBody>
      </p:sp>
      <p:sp>
        <p:nvSpPr>
          <p:cNvPr id="77882" name="Oval 57"/>
          <p:cNvSpPr>
            <a:spLocks noChangeArrowheads="1"/>
          </p:cNvSpPr>
          <p:nvPr/>
        </p:nvSpPr>
        <p:spPr bwMode="auto">
          <a:xfrm>
            <a:off x="10058400" y="11125200"/>
            <a:ext cx="457200" cy="457200"/>
          </a:xfrm>
          <a:prstGeom prst="ellipse">
            <a:avLst/>
          </a:prstGeom>
          <a:solidFill>
            <a:schemeClr val="accent1"/>
          </a:solidFill>
          <a:ln w="9525">
            <a:solidFill>
              <a:schemeClr val="tx1"/>
            </a:solidFill>
            <a:round/>
            <a:headEnd/>
            <a:tailEnd/>
          </a:ln>
        </p:spPr>
        <p:txBody>
          <a:bodyPr wrap="none" anchor="ctr"/>
          <a:lstStyle/>
          <a:p>
            <a:pPr algn="ctr"/>
            <a:endParaRPr lang="en-US" sz="9584"/>
          </a:p>
        </p:txBody>
      </p:sp>
      <p:sp>
        <p:nvSpPr>
          <p:cNvPr id="77883" name="Oval 58"/>
          <p:cNvSpPr>
            <a:spLocks noChangeArrowheads="1"/>
          </p:cNvSpPr>
          <p:nvPr/>
        </p:nvSpPr>
        <p:spPr bwMode="auto">
          <a:xfrm>
            <a:off x="12192000" y="7315200"/>
            <a:ext cx="457200" cy="457200"/>
          </a:xfrm>
          <a:prstGeom prst="ellipse">
            <a:avLst/>
          </a:prstGeom>
          <a:solidFill>
            <a:schemeClr val="accent1"/>
          </a:solidFill>
          <a:ln w="9525">
            <a:solidFill>
              <a:schemeClr val="tx1"/>
            </a:solidFill>
            <a:round/>
            <a:headEnd/>
            <a:tailEnd/>
          </a:ln>
        </p:spPr>
        <p:txBody>
          <a:bodyPr wrap="none" anchor="ctr"/>
          <a:lstStyle/>
          <a:p>
            <a:pPr algn="ctr"/>
            <a:endParaRPr lang="en-US" sz="9584"/>
          </a:p>
        </p:txBody>
      </p:sp>
      <p:sp>
        <p:nvSpPr>
          <p:cNvPr id="77884" name="Text Box 60"/>
          <p:cNvSpPr txBox="1">
            <a:spLocks noChangeArrowheads="1"/>
          </p:cNvSpPr>
          <p:nvPr/>
        </p:nvSpPr>
        <p:spPr bwMode="auto">
          <a:xfrm>
            <a:off x="18592800" y="2590803"/>
            <a:ext cx="13773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a:t>m = 6</a:t>
            </a:r>
          </a:p>
        </p:txBody>
      </p:sp>
      <p:sp>
        <p:nvSpPr>
          <p:cNvPr id="2" name="Footer Placeholder 1"/>
          <p:cNvSpPr>
            <a:spLocks noGrp="1"/>
          </p:cNvSpPr>
          <p:nvPr>
            <p:ph type="ftr" sz="quarter" idx="11"/>
          </p:nvPr>
        </p:nvSpPr>
        <p:spPr/>
        <p:txBody>
          <a:bodyPr/>
          <a:lstStyle/>
          <a:p>
            <a:pPr>
              <a:defRPr/>
            </a:pPr>
            <a:r>
              <a:rPr lang="en-US"/>
              <a:t>DHTs</a:t>
            </a:r>
          </a:p>
        </p:txBody>
      </p:sp>
      <p:sp>
        <p:nvSpPr>
          <p:cNvPr id="3" name="Slide Number Placeholder 2"/>
          <p:cNvSpPr>
            <a:spLocks noGrp="1"/>
          </p:cNvSpPr>
          <p:nvPr>
            <p:ph type="sldNum" sz="quarter" idx="12"/>
          </p:nvPr>
        </p:nvSpPr>
        <p:spPr/>
        <p:txBody>
          <a:bodyPr/>
          <a:lstStyle/>
          <a:p>
            <a:fld id="{C602E242-E3CE-1543-8ACA-B4A908C2D143}" type="slidenum">
              <a:rPr lang="en-US" smtClean="0"/>
              <a:pPr/>
              <a:t>64</a:t>
            </a:fld>
            <a:endParaRPr lang="en-US"/>
          </a:p>
        </p:txBody>
      </p:sp>
    </p:spTree>
    <p:extLst>
      <p:ext uri="{BB962C8B-B14F-4D97-AF65-F5344CB8AC3E}">
        <p14:creationId xmlns:p14="http://schemas.microsoft.com/office/powerpoint/2010/main" val="1766854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87"/>
                                        </p:tgtEl>
                                        <p:attrNameLst>
                                          <p:attrName>style.visibility</p:attrName>
                                        </p:attrNameLst>
                                      </p:cBhvr>
                                      <p:to>
                                        <p:strVal val="visible"/>
                                      </p:to>
                                    </p:set>
                                    <p:animEffect transition="in" filter="blinds(horizontal)">
                                      <p:cBhvr>
                                        <p:cTn id="7" dur="500"/>
                                        <p:tgtEl>
                                          <p:spTgt spid="53287"/>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532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3289"/>
                                        </p:tgtEl>
                                        <p:attrNameLst>
                                          <p:attrName>style.visibility</p:attrName>
                                        </p:attrNameLst>
                                      </p:cBhvr>
                                      <p:to>
                                        <p:strVal val="visible"/>
                                      </p:to>
                                    </p:set>
                                    <p:animEffect transition="in" filter="blinds(horizontal)">
                                      <p:cBhvr>
                                        <p:cTn id="15" dur="500"/>
                                        <p:tgtEl>
                                          <p:spTgt spid="53289"/>
                                        </p:tgtEl>
                                      </p:cBhvr>
                                    </p:animEffec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5328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94"/>
                                        </p:tgtEl>
                                        <p:attrNameLst>
                                          <p:attrName>style.visibility</p:attrName>
                                        </p:attrNameLst>
                                      </p:cBhvr>
                                      <p:to>
                                        <p:strVal val="visible"/>
                                      </p:to>
                                    </p:set>
                                    <p:animEffect transition="in" filter="blinds(horizontal)">
                                      <p:cBhvr>
                                        <p:cTn id="23" dur="500"/>
                                        <p:tgtEl>
                                          <p:spTgt spid="53294"/>
                                        </p:tgtEl>
                                      </p:cBhvr>
                                    </p:animEffec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5329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3291"/>
                                        </p:tgtEl>
                                        <p:attrNameLst>
                                          <p:attrName>style.visibility</p:attrName>
                                        </p:attrNameLst>
                                      </p:cBhvr>
                                      <p:to>
                                        <p:strVal val="visible"/>
                                      </p:to>
                                    </p:set>
                                    <p:animEffect transition="in" filter="blinds(horizontal)">
                                      <p:cBhvr>
                                        <p:cTn id="31" dur="500"/>
                                        <p:tgtEl>
                                          <p:spTgt spid="53291"/>
                                        </p:tgtEl>
                                      </p:cBhvr>
                                    </p:animEffect>
                                  </p:childTnLst>
                                </p:cTn>
                              </p:par>
                            </p:childTnLst>
                          </p:cTn>
                        </p:par>
                        <p:par>
                          <p:cTn id="32" fill="hold" nodeType="afterGroup">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53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86" grpId="0" animBg="1"/>
      <p:bldP spid="53287" grpId="0" autoUpdateAnimBg="0"/>
      <p:bldP spid="53288" grpId="0" animBg="1"/>
      <p:bldP spid="53289" grpId="0" autoUpdateAnimBg="0"/>
      <p:bldP spid="53290" grpId="0" animBg="1"/>
      <p:bldP spid="53291" grpId="0" autoUpdateAnimBg="0"/>
      <p:bldP spid="53293" grpId="0" animBg="1"/>
      <p:bldP spid="53294"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Scalable Lookup</a:t>
            </a:r>
          </a:p>
        </p:txBody>
      </p:sp>
      <p:sp>
        <p:nvSpPr>
          <p:cNvPr id="79875" name="Rectangle 3"/>
          <p:cNvSpPr>
            <a:spLocks noGrp="1" noChangeArrowheads="1"/>
          </p:cNvSpPr>
          <p:nvPr>
            <p:ph idx="1"/>
          </p:nvPr>
        </p:nvSpPr>
        <p:spPr/>
        <p:txBody>
          <a:bodyPr/>
          <a:lstStyle/>
          <a:p>
            <a:r>
              <a:rPr lang="en-US"/>
              <a:t>Each node has finger entries at power of two intervals</a:t>
            </a:r>
            <a:r>
              <a:rPr lang="tr-TR"/>
              <a:t> </a:t>
            </a:r>
            <a:r>
              <a:rPr lang="en-US"/>
              <a:t>around the identifier circle</a:t>
            </a:r>
          </a:p>
          <a:p>
            <a:r>
              <a:rPr lang="en-US"/>
              <a:t>Each node can forward a query at</a:t>
            </a:r>
            <a:r>
              <a:rPr lang="tr-TR"/>
              <a:t> </a:t>
            </a:r>
            <a:r>
              <a:rPr lang="en-US"/>
              <a:t>least halfway along the remaining distance between the node</a:t>
            </a:r>
            <a:r>
              <a:rPr lang="tr-TR"/>
              <a:t> </a:t>
            </a:r>
            <a:r>
              <a:rPr lang="en-US"/>
              <a:t>and the target identifier.</a:t>
            </a:r>
          </a:p>
        </p:txBody>
      </p:sp>
      <p:sp>
        <p:nvSpPr>
          <p:cNvPr id="2" name="Footer Placeholder 1"/>
          <p:cNvSpPr>
            <a:spLocks noGrp="1"/>
          </p:cNvSpPr>
          <p:nvPr>
            <p:ph type="ftr" sz="quarter" idx="10"/>
          </p:nvPr>
        </p:nvSpPr>
        <p:spPr/>
        <p:txBody>
          <a:bodyPr/>
          <a:lstStyle/>
          <a:p>
            <a:r>
              <a:rPr lang="en-US"/>
              <a:t>DHTs</a:t>
            </a:r>
            <a:endParaRPr lang="en-US" dirty="0"/>
          </a:p>
        </p:txBody>
      </p:sp>
      <p:sp>
        <p:nvSpPr>
          <p:cNvPr id="3" name="Slide Number Placeholder 2"/>
          <p:cNvSpPr>
            <a:spLocks noGrp="1"/>
          </p:cNvSpPr>
          <p:nvPr>
            <p:ph type="sldNum" sz="quarter" idx="11"/>
          </p:nvPr>
        </p:nvSpPr>
        <p:spPr/>
        <p:txBody>
          <a:bodyPr/>
          <a:lstStyle/>
          <a:p>
            <a:fld id="{C0472E53-FBB8-8D44-B4E4-4C2022510A5A}" type="slidenum">
              <a:rPr lang="en-US" smtClean="0"/>
              <a:pPr/>
              <a:t>65</a:t>
            </a:fld>
            <a:endParaRPr lang="en-US"/>
          </a:p>
        </p:txBody>
      </p:sp>
    </p:spTree>
    <p:extLst>
      <p:ext uri="{BB962C8B-B14F-4D97-AF65-F5344CB8AC3E}">
        <p14:creationId xmlns:p14="http://schemas.microsoft.com/office/powerpoint/2010/main" val="19169198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dirty="0">
                <a:cs typeface="Arial" charset="0"/>
              </a:rPr>
              <a:t>Lookup Using Finger Table</a:t>
            </a:r>
          </a:p>
        </p:txBody>
      </p:sp>
      <p:sp>
        <p:nvSpPr>
          <p:cNvPr id="81926" name="Oval 3"/>
          <p:cNvSpPr>
            <a:spLocks noChangeArrowheads="1"/>
          </p:cNvSpPr>
          <p:nvPr/>
        </p:nvSpPr>
        <p:spPr bwMode="auto">
          <a:xfrm>
            <a:off x="8293100" y="3810000"/>
            <a:ext cx="7620000" cy="7924800"/>
          </a:xfrm>
          <a:prstGeom prst="ellipse">
            <a:avLst/>
          </a:prstGeom>
          <a:solidFill>
            <a:schemeClr val="bg1"/>
          </a:solidFill>
          <a:ln w="9525">
            <a:solidFill>
              <a:schemeClr val="tx1"/>
            </a:solidFill>
            <a:round/>
            <a:headEnd/>
            <a:tailEnd/>
          </a:ln>
        </p:spPr>
        <p:txBody>
          <a:bodyPr wrap="none" anchor="ctr"/>
          <a:lstStyle/>
          <a:p>
            <a:endParaRPr lang="en-US" sz="9584"/>
          </a:p>
        </p:txBody>
      </p:sp>
      <p:sp>
        <p:nvSpPr>
          <p:cNvPr id="81927" name="Text Box 4"/>
          <p:cNvSpPr txBox="1">
            <a:spLocks noChangeArrowheads="1"/>
          </p:cNvSpPr>
          <p:nvPr/>
        </p:nvSpPr>
        <p:spPr bwMode="auto">
          <a:xfrm>
            <a:off x="12007916" y="2895603"/>
            <a:ext cx="77457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r>
              <a:rPr lang="en-US" sz="3600" b="0"/>
              <a:t>N1</a:t>
            </a:r>
          </a:p>
        </p:txBody>
      </p:sp>
      <p:sp>
        <p:nvSpPr>
          <p:cNvPr id="81928" name="Text Box 5"/>
          <p:cNvSpPr txBox="1">
            <a:spLocks noChangeArrowheads="1"/>
          </p:cNvSpPr>
          <p:nvPr/>
        </p:nvSpPr>
        <p:spPr bwMode="auto">
          <a:xfrm>
            <a:off x="14935266" y="4114803"/>
            <a:ext cx="77457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r>
              <a:rPr lang="en-US" sz="3600" b="0"/>
              <a:t>N8</a:t>
            </a:r>
          </a:p>
        </p:txBody>
      </p:sp>
      <p:sp>
        <p:nvSpPr>
          <p:cNvPr id="81929" name="Text Box 6"/>
          <p:cNvSpPr txBox="1">
            <a:spLocks noChangeArrowheads="1"/>
          </p:cNvSpPr>
          <p:nvPr/>
        </p:nvSpPr>
        <p:spPr bwMode="auto">
          <a:xfrm>
            <a:off x="16153226" y="7010403"/>
            <a:ext cx="103105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r>
              <a:rPr lang="en-US" sz="3600" b="0"/>
              <a:t>N14</a:t>
            </a:r>
          </a:p>
        </p:txBody>
      </p:sp>
      <p:sp>
        <p:nvSpPr>
          <p:cNvPr id="81930" name="Text Box 7"/>
          <p:cNvSpPr txBox="1">
            <a:spLocks noChangeArrowheads="1"/>
          </p:cNvSpPr>
          <p:nvPr/>
        </p:nvSpPr>
        <p:spPr bwMode="auto">
          <a:xfrm>
            <a:off x="13562426" y="11734803"/>
            <a:ext cx="103105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r>
              <a:rPr lang="en-US" sz="3600" b="0"/>
              <a:t>N21</a:t>
            </a:r>
          </a:p>
        </p:txBody>
      </p:sp>
      <p:sp>
        <p:nvSpPr>
          <p:cNvPr id="81931" name="Text Box 8"/>
          <p:cNvSpPr txBox="1">
            <a:spLocks noChangeArrowheads="1"/>
          </p:cNvSpPr>
          <p:nvPr/>
        </p:nvSpPr>
        <p:spPr bwMode="auto">
          <a:xfrm>
            <a:off x="10666826" y="11887203"/>
            <a:ext cx="103105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r>
              <a:rPr lang="en-US" sz="3600" b="0"/>
              <a:t>N32</a:t>
            </a:r>
          </a:p>
        </p:txBody>
      </p:sp>
      <p:sp>
        <p:nvSpPr>
          <p:cNvPr id="81932" name="Text Box 9"/>
          <p:cNvSpPr txBox="1">
            <a:spLocks noChangeArrowheads="1"/>
          </p:cNvSpPr>
          <p:nvPr/>
        </p:nvSpPr>
        <p:spPr bwMode="auto">
          <a:xfrm>
            <a:off x="8317326" y="10668003"/>
            <a:ext cx="103105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r>
              <a:rPr lang="en-US" sz="3600" b="0"/>
              <a:t>N38</a:t>
            </a:r>
          </a:p>
        </p:txBody>
      </p:sp>
      <p:sp>
        <p:nvSpPr>
          <p:cNvPr id="81933" name="Text Box 10"/>
          <p:cNvSpPr txBox="1">
            <a:spLocks noChangeArrowheads="1"/>
          </p:cNvSpPr>
          <p:nvPr/>
        </p:nvSpPr>
        <p:spPr bwMode="auto">
          <a:xfrm>
            <a:off x="7098126" y="8991603"/>
            <a:ext cx="103105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r>
              <a:rPr lang="en-US" sz="3600" b="0"/>
              <a:t>N42</a:t>
            </a:r>
          </a:p>
        </p:txBody>
      </p:sp>
      <p:sp>
        <p:nvSpPr>
          <p:cNvPr id="81934" name="Text Box 11"/>
          <p:cNvSpPr txBox="1">
            <a:spLocks noChangeArrowheads="1"/>
          </p:cNvSpPr>
          <p:nvPr/>
        </p:nvSpPr>
        <p:spPr bwMode="auto">
          <a:xfrm>
            <a:off x="7618826" y="4724403"/>
            <a:ext cx="103105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r>
              <a:rPr lang="en-US" sz="3600" b="0"/>
              <a:t>N51</a:t>
            </a:r>
          </a:p>
        </p:txBody>
      </p:sp>
      <p:sp>
        <p:nvSpPr>
          <p:cNvPr id="81935" name="Text Box 12"/>
          <p:cNvSpPr txBox="1">
            <a:spLocks noChangeArrowheads="1"/>
          </p:cNvSpPr>
          <p:nvPr/>
        </p:nvSpPr>
        <p:spPr bwMode="auto">
          <a:xfrm>
            <a:off x="9142826" y="3352803"/>
            <a:ext cx="103105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r>
              <a:rPr lang="en-US" sz="3600" b="0"/>
              <a:t>N56</a:t>
            </a:r>
          </a:p>
        </p:txBody>
      </p:sp>
      <p:sp>
        <p:nvSpPr>
          <p:cNvPr id="55309" name="Line 13"/>
          <p:cNvSpPr>
            <a:spLocks noChangeShapeType="1"/>
          </p:cNvSpPr>
          <p:nvPr/>
        </p:nvSpPr>
        <p:spPr bwMode="auto">
          <a:xfrm flipH="1">
            <a:off x="8839200" y="4876800"/>
            <a:ext cx="5854700" cy="4419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9584"/>
          </a:p>
        </p:txBody>
      </p:sp>
      <p:sp>
        <p:nvSpPr>
          <p:cNvPr id="81937" name="Text Box 14"/>
          <p:cNvSpPr txBox="1">
            <a:spLocks noChangeArrowheads="1"/>
          </p:cNvSpPr>
          <p:nvPr/>
        </p:nvSpPr>
        <p:spPr bwMode="auto">
          <a:xfrm>
            <a:off x="7098126" y="6248403"/>
            <a:ext cx="103105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algn="ctr" eaLnBrk="1" hangingPunct="1"/>
            <a:r>
              <a:rPr lang="en-US" sz="3600" b="0"/>
              <a:t>N48</a:t>
            </a:r>
          </a:p>
        </p:txBody>
      </p:sp>
      <p:sp>
        <p:nvSpPr>
          <p:cNvPr id="55311" name="Line 15"/>
          <p:cNvSpPr>
            <a:spLocks noChangeShapeType="1"/>
          </p:cNvSpPr>
          <p:nvPr/>
        </p:nvSpPr>
        <p:spPr bwMode="auto">
          <a:xfrm flipV="1">
            <a:off x="8597900" y="5943600"/>
            <a:ext cx="241300" cy="3200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9584"/>
          </a:p>
        </p:txBody>
      </p:sp>
      <p:sp>
        <p:nvSpPr>
          <p:cNvPr id="81939" name="Oval 19"/>
          <p:cNvSpPr>
            <a:spLocks noChangeArrowheads="1"/>
          </p:cNvSpPr>
          <p:nvPr/>
        </p:nvSpPr>
        <p:spPr bwMode="auto">
          <a:xfrm>
            <a:off x="9601200" y="10820400"/>
            <a:ext cx="457200" cy="457200"/>
          </a:xfrm>
          <a:prstGeom prst="ellipse">
            <a:avLst/>
          </a:prstGeom>
          <a:solidFill>
            <a:schemeClr val="accent1"/>
          </a:solidFill>
          <a:ln w="9525">
            <a:solidFill>
              <a:schemeClr val="tx1"/>
            </a:solidFill>
            <a:round/>
            <a:headEnd/>
            <a:tailEnd/>
          </a:ln>
        </p:spPr>
        <p:txBody>
          <a:bodyPr wrap="none" anchor="ctr"/>
          <a:lstStyle/>
          <a:p>
            <a:pPr algn="ctr"/>
            <a:endParaRPr lang="en-US" sz="9584"/>
          </a:p>
        </p:txBody>
      </p:sp>
      <p:sp>
        <p:nvSpPr>
          <p:cNvPr id="81940" name="Oval 20"/>
          <p:cNvSpPr>
            <a:spLocks noChangeArrowheads="1"/>
          </p:cNvSpPr>
          <p:nvPr/>
        </p:nvSpPr>
        <p:spPr bwMode="auto">
          <a:xfrm>
            <a:off x="11887200" y="3657600"/>
            <a:ext cx="457200" cy="457200"/>
          </a:xfrm>
          <a:prstGeom prst="ellipse">
            <a:avLst/>
          </a:prstGeom>
          <a:solidFill>
            <a:schemeClr val="accent1"/>
          </a:solidFill>
          <a:ln w="9525">
            <a:solidFill>
              <a:schemeClr val="tx1"/>
            </a:solidFill>
            <a:round/>
            <a:headEnd/>
            <a:tailEnd/>
          </a:ln>
        </p:spPr>
        <p:txBody>
          <a:bodyPr wrap="none" anchor="ctr"/>
          <a:lstStyle/>
          <a:p>
            <a:pPr algn="ctr"/>
            <a:endParaRPr lang="en-US" sz="9584"/>
          </a:p>
        </p:txBody>
      </p:sp>
      <p:sp>
        <p:nvSpPr>
          <p:cNvPr id="81941" name="Oval 21"/>
          <p:cNvSpPr>
            <a:spLocks noChangeArrowheads="1"/>
          </p:cNvSpPr>
          <p:nvPr/>
        </p:nvSpPr>
        <p:spPr bwMode="auto">
          <a:xfrm>
            <a:off x="14478000" y="4724400"/>
            <a:ext cx="457200" cy="457200"/>
          </a:xfrm>
          <a:prstGeom prst="ellipse">
            <a:avLst/>
          </a:prstGeom>
          <a:solidFill>
            <a:schemeClr val="accent1"/>
          </a:solidFill>
          <a:ln w="9525">
            <a:solidFill>
              <a:schemeClr val="tx1"/>
            </a:solidFill>
            <a:round/>
            <a:headEnd/>
            <a:tailEnd/>
          </a:ln>
        </p:spPr>
        <p:txBody>
          <a:bodyPr wrap="none" anchor="ctr"/>
          <a:lstStyle/>
          <a:p>
            <a:pPr algn="ctr"/>
            <a:endParaRPr lang="en-US" sz="9584"/>
          </a:p>
        </p:txBody>
      </p:sp>
      <p:sp>
        <p:nvSpPr>
          <p:cNvPr id="81942" name="Oval 22"/>
          <p:cNvSpPr>
            <a:spLocks noChangeArrowheads="1"/>
          </p:cNvSpPr>
          <p:nvPr/>
        </p:nvSpPr>
        <p:spPr bwMode="auto">
          <a:xfrm>
            <a:off x="15697200" y="7162800"/>
            <a:ext cx="457200" cy="457200"/>
          </a:xfrm>
          <a:prstGeom prst="ellipse">
            <a:avLst/>
          </a:prstGeom>
          <a:solidFill>
            <a:schemeClr val="accent1"/>
          </a:solidFill>
          <a:ln w="9525">
            <a:solidFill>
              <a:schemeClr val="tx1"/>
            </a:solidFill>
            <a:round/>
            <a:headEnd/>
            <a:tailEnd/>
          </a:ln>
        </p:spPr>
        <p:txBody>
          <a:bodyPr wrap="none" anchor="ctr"/>
          <a:lstStyle/>
          <a:p>
            <a:pPr algn="ctr"/>
            <a:endParaRPr lang="en-US" sz="9584"/>
          </a:p>
        </p:txBody>
      </p:sp>
      <p:sp>
        <p:nvSpPr>
          <p:cNvPr id="81943" name="Oval 23"/>
          <p:cNvSpPr>
            <a:spLocks noChangeArrowheads="1"/>
          </p:cNvSpPr>
          <p:nvPr/>
        </p:nvSpPr>
        <p:spPr bwMode="auto">
          <a:xfrm>
            <a:off x="13868400" y="10972800"/>
            <a:ext cx="457200" cy="457200"/>
          </a:xfrm>
          <a:prstGeom prst="ellipse">
            <a:avLst/>
          </a:prstGeom>
          <a:solidFill>
            <a:schemeClr val="accent1"/>
          </a:solidFill>
          <a:ln w="9525">
            <a:solidFill>
              <a:schemeClr val="tx1"/>
            </a:solidFill>
            <a:round/>
            <a:headEnd/>
            <a:tailEnd/>
          </a:ln>
        </p:spPr>
        <p:txBody>
          <a:bodyPr wrap="none" anchor="ctr"/>
          <a:lstStyle/>
          <a:p>
            <a:pPr algn="ctr"/>
            <a:endParaRPr lang="en-US" sz="9584"/>
          </a:p>
        </p:txBody>
      </p:sp>
      <p:sp>
        <p:nvSpPr>
          <p:cNvPr id="81944" name="Oval 24"/>
          <p:cNvSpPr>
            <a:spLocks noChangeArrowheads="1"/>
          </p:cNvSpPr>
          <p:nvPr/>
        </p:nvSpPr>
        <p:spPr bwMode="auto">
          <a:xfrm>
            <a:off x="11125200" y="11430000"/>
            <a:ext cx="457200" cy="457200"/>
          </a:xfrm>
          <a:prstGeom prst="ellipse">
            <a:avLst/>
          </a:prstGeom>
          <a:solidFill>
            <a:schemeClr val="accent1"/>
          </a:solidFill>
          <a:ln w="9525">
            <a:solidFill>
              <a:schemeClr val="tx1"/>
            </a:solidFill>
            <a:round/>
            <a:headEnd/>
            <a:tailEnd/>
          </a:ln>
        </p:spPr>
        <p:txBody>
          <a:bodyPr wrap="none" anchor="ctr"/>
          <a:lstStyle/>
          <a:p>
            <a:pPr algn="ctr"/>
            <a:endParaRPr lang="en-US" sz="9584"/>
          </a:p>
        </p:txBody>
      </p:sp>
      <p:sp>
        <p:nvSpPr>
          <p:cNvPr id="81945" name="Oval 25"/>
          <p:cNvSpPr>
            <a:spLocks noChangeArrowheads="1"/>
          </p:cNvSpPr>
          <p:nvPr/>
        </p:nvSpPr>
        <p:spPr bwMode="auto">
          <a:xfrm>
            <a:off x="8382000" y="9144000"/>
            <a:ext cx="457200" cy="457200"/>
          </a:xfrm>
          <a:prstGeom prst="ellipse">
            <a:avLst/>
          </a:prstGeom>
          <a:solidFill>
            <a:schemeClr val="accent1"/>
          </a:solidFill>
          <a:ln w="9525">
            <a:solidFill>
              <a:schemeClr val="tx1"/>
            </a:solidFill>
            <a:round/>
            <a:headEnd/>
            <a:tailEnd/>
          </a:ln>
        </p:spPr>
        <p:txBody>
          <a:bodyPr wrap="none" anchor="ctr"/>
          <a:lstStyle/>
          <a:p>
            <a:pPr algn="ctr"/>
            <a:endParaRPr lang="en-US" sz="9584"/>
          </a:p>
        </p:txBody>
      </p:sp>
      <p:sp>
        <p:nvSpPr>
          <p:cNvPr id="81946" name="Oval 26"/>
          <p:cNvSpPr>
            <a:spLocks noChangeArrowheads="1"/>
          </p:cNvSpPr>
          <p:nvPr/>
        </p:nvSpPr>
        <p:spPr bwMode="auto">
          <a:xfrm>
            <a:off x="8077200" y="6858000"/>
            <a:ext cx="457200" cy="457200"/>
          </a:xfrm>
          <a:prstGeom prst="ellipse">
            <a:avLst/>
          </a:prstGeom>
          <a:solidFill>
            <a:schemeClr val="accent1"/>
          </a:solidFill>
          <a:ln w="9525">
            <a:solidFill>
              <a:schemeClr val="tx1"/>
            </a:solidFill>
            <a:round/>
            <a:headEnd/>
            <a:tailEnd/>
          </a:ln>
        </p:spPr>
        <p:txBody>
          <a:bodyPr wrap="none" anchor="ctr"/>
          <a:lstStyle/>
          <a:p>
            <a:pPr algn="ctr"/>
            <a:endParaRPr lang="en-US" sz="9584"/>
          </a:p>
        </p:txBody>
      </p:sp>
      <p:sp>
        <p:nvSpPr>
          <p:cNvPr id="81947" name="Oval 27"/>
          <p:cNvSpPr>
            <a:spLocks noChangeArrowheads="1"/>
          </p:cNvSpPr>
          <p:nvPr/>
        </p:nvSpPr>
        <p:spPr bwMode="auto">
          <a:xfrm>
            <a:off x="8534400" y="5486400"/>
            <a:ext cx="457200" cy="457200"/>
          </a:xfrm>
          <a:prstGeom prst="ellipse">
            <a:avLst/>
          </a:prstGeom>
          <a:solidFill>
            <a:schemeClr val="accent1"/>
          </a:solidFill>
          <a:ln w="9525">
            <a:solidFill>
              <a:schemeClr val="tx1"/>
            </a:solidFill>
            <a:round/>
            <a:headEnd/>
            <a:tailEnd/>
          </a:ln>
        </p:spPr>
        <p:txBody>
          <a:bodyPr wrap="none" anchor="ctr"/>
          <a:lstStyle/>
          <a:p>
            <a:pPr algn="ctr"/>
            <a:endParaRPr lang="en-US" sz="9584"/>
          </a:p>
        </p:txBody>
      </p:sp>
      <p:sp>
        <p:nvSpPr>
          <p:cNvPr id="81948" name="Oval 28"/>
          <p:cNvSpPr>
            <a:spLocks noChangeArrowheads="1"/>
          </p:cNvSpPr>
          <p:nvPr/>
        </p:nvSpPr>
        <p:spPr bwMode="auto">
          <a:xfrm>
            <a:off x="9753600" y="4267200"/>
            <a:ext cx="457200" cy="457200"/>
          </a:xfrm>
          <a:prstGeom prst="ellipse">
            <a:avLst/>
          </a:prstGeom>
          <a:solidFill>
            <a:schemeClr val="accent1"/>
          </a:solidFill>
          <a:ln w="9525">
            <a:solidFill>
              <a:schemeClr val="tx1"/>
            </a:solidFill>
            <a:round/>
            <a:headEnd/>
            <a:tailEnd/>
          </a:ln>
        </p:spPr>
        <p:txBody>
          <a:bodyPr wrap="none" anchor="ctr"/>
          <a:lstStyle/>
          <a:p>
            <a:pPr algn="ctr"/>
            <a:endParaRPr lang="en-US" sz="9584"/>
          </a:p>
        </p:txBody>
      </p:sp>
      <p:sp>
        <p:nvSpPr>
          <p:cNvPr id="81949" name="Text Box 29"/>
          <p:cNvSpPr txBox="1">
            <a:spLocks noChangeArrowheads="1"/>
          </p:cNvSpPr>
          <p:nvPr/>
        </p:nvSpPr>
        <p:spPr bwMode="auto">
          <a:xfrm>
            <a:off x="7853703" y="2371725"/>
            <a:ext cx="1031051" cy="646331"/>
          </a:xfrm>
          <a:prstGeom prst="rect">
            <a:avLst/>
          </a:prstGeom>
          <a:solidFill>
            <a:srgbClr val="FFFF99"/>
          </a:solidFill>
          <a:ln w="9525">
            <a:solidFill>
              <a:schemeClr val="tx1"/>
            </a:solidFill>
            <a:miter lim="800000"/>
            <a:headEnd/>
            <a:tailEnd/>
          </a:ln>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dirty="0"/>
              <a:t>K54</a:t>
            </a:r>
          </a:p>
        </p:txBody>
      </p:sp>
      <p:sp>
        <p:nvSpPr>
          <p:cNvPr id="55327" name="Line 31"/>
          <p:cNvSpPr>
            <a:spLocks noChangeShapeType="1"/>
          </p:cNvSpPr>
          <p:nvPr/>
        </p:nvSpPr>
        <p:spPr bwMode="auto">
          <a:xfrm flipV="1">
            <a:off x="9055100" y="4724400"/>
            <a:ext cx="1003300" cy="914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9584"/>
          </a:p>
        </p:txBody>
      </p:sp>
      <p:sp>
        <p:nvSpPr>
          <p:cNvPr id="2" name="Footer Placeholder 1"/>
          <p:cNvSpPr>
            <a:spLocks noGrp="1"/>
          </p:cNvSpPr>
          <p:nvPr>
            <p:ph type="ftr" sz="quarter" idx="10"/>
          </p:nvPr>
        </p:nvSpPr>
        <p:spPr>
          <a:xfrm>
            <a:off x="13665200" y="12741275"/>
            <a:ext cx="9347200" cy="730250"/>
          </a:xfrm>
        </p:spPr>
        <p:txBody>
          <a:bodyPr/>
          <a:lstStyle/>
          <a:p>
            <a:pPr>
              <a:defRPr/>
            </a:pPr>
            <a:r>
              <a:rPr lang="en-US"/>
              <a:t>DHTs</a:t>
            </a:r>
            <a:endParaRPr lang="en-US" dirty="0"/>
          </a:p>
        </p:txBody>
      </p:sp>
      <p:sp>
        <p:nvSpPr>
          <p:cNvPr id="3" name="Slide Number Placeholder 2"/>
          <p:cNvSpPr>
            <a:spLocks noGrp="1"/>
          </p:cNvSpPr>
          <p:nvPr>
            <p:ph type="sldNum" sz="quarter" idx="11"/>
          </p:nvPr>
        </p:nvSpPr>
        <p:spPr/>
        <p:txBody>
          <a:bodyPr/>
          <a:lstStyle/>
          <a:p>
            <a:fld id="{C0472E53-FBB8-8D44-B4E4-4C2022510A5A}" type="slidenum">
              <a:rPr lang="en-US" smtClean="0"/>
              <a:pPr/>
              <a:t>66</a:t>
            </a:fld>
            <a:endParaRPr lang="en-US"/>
          </a:p>
        </p:txBody>
      </p:sp>
      <p:graphicFrame>
        <p:nvGraphicFramePr>
          <p:cNvPr id="4" name="Group 47">
            <a:extLst>
              <a:ext uri="{FF2B5EF4-FFF2-40B4-BE49-F238E27FC236}">
                <a16:creationId xmlns:a16="http://schemas.microsoft.com/office/drawing/2014/main" id="{6C1F3B29-088E-134B-1C79-8477296C253E}"/>
              </a:ext>
            </a:extLst>
          </p:cNvPr>
          <p:cNvGraphicFramePr>
            <a:graphicFrameLocks/>
          </p:cNvGraphicFramePr>
          <p:nvPr/>
        </p:nvGraphicFramePr>
        <p:xfrm>
          <a:off x="17526000" y="7203439"/>
          <a:ext cx="4276724" cy="6207762"/>
        </p:xfrm>
        <a:graphic>
          <a:graphicData uri="http://schemas.openxmlformats.org/drawingml/2006/table">
            <a:tbl>
              <a:tblPr/>
              <a:tblGrid>
                <a:gridCol w="2139950">
                  <a:extLst>
                    <a:ext uri="{9D8B030D-6E8A-4147-A177-3AD203B41FA5}">
                      <a16:colId xmlns:a16="http://schemas.microsoft.com/office/drawing/2014/main" val="20000"/>
                    </a:ext>
                  </a:extLst>
                </a:gridCol>
                <a:gridCol w="2136774">
                  <a:extLst>
                    <a:ext uri="{9D8B030D-6E8A-4147-A177-3AD203B41FA5}">
                      <a16:colId xmlns:a16="http://schemas.microsoft.com/office/drawing/2014/main" val="20001"/>
                    </a:ext>
                  </a:extLst>
                </a:gridCol>
              </a:tblGrid>
              <a:tr h="8229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a:ln>
                            <a:noFill/>
                          </a:ln>
                          <a:solidFill>
                            <a:schemeClr val="tx1"/>
                          </a:solidFill>
                          <a:effectLst/>
                          <a:latin typeface="Arial" charset="0"/>
                          <a:ea typeface="Arial" charset="0"/>
                          <a:cs typeface="Arial" charset="0"/>
                        </a:rPr>
                        <a:t>N8+1</a:t>
                      </a:r>
                    </a:p>
                  </a:txBody>
                  <a:tcPr marL="182880" marR="182880"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a:ln>
                            <a:noFill/>
                          </a:ln>
                          <a:solidFill>
                            <a:schemeClr val="tx1"/>
                          </a:solidFill>
                          <a:effectLst/>
                          <a:latin typeface="Arial" charset="0"/>
                          <a:ea typeface="Arial" charset="0"/>
                          <a:cs typeface="Arial" charset="0"/>
                        </a:rPr>
                        <a:t>N14</a:t>
                      </a:r>
                    </a:p>
                  </a:txBody>
                  <a:tcPr marL="182880" marR="182880"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63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a:ln>
                            <a:noFill/>
                          </a:ln>
                          <a:solidFill>
                            <a:schemeClr val="tx1"/>
                          </a:solidFill>
                          <a:effectLst/>
                          <a:latin typeface="Arial" charset="0"/>
                          <a:ea typeface="Arial" charset="0"/>
                          <a:cs typeface="Arial" charset="0"/>
                        </a:rPr>
                        <a:t>N8+2</a:t>
                      </a:r>
                    </a:p>
                  </a:txBody>
                  <a:tcPr marL="182880" marR="182880"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a:ln>
                            <a:noFill/>
                          </a:ln>
                          <a:solidFill>
                            <a:schemeClr val="tx1"/>
                          </a:solidFill>
                          <a:effectLst/>
                          <a:latin typeface="Arial" charset="0"/>
                          <a:ea typeface="Arial" charset="0"/>
                          <a:cs typeface="Arial" charset="0"/>
                        </a:rPr>
                        <a:t>N14</a:t>
                      </a:r>
                    </a:p>
                  </a:txBody>
                  <a:tcPr marL="182880" marR="182880"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794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a:ln>
                            <a:noFill/>
                          </a:ln>
                          <a:solidFill>
                            <a:schemeClr val="tx1"/>
                          </a:solidFill>
                          <a:effectLst/>
                          <a:latin typeface="Arial" charset="0"/>
                          <a:ea typeface="Arial" charset="0"/>
                          <a:cs typeface="Arial" charset="0"/>
                        </a:rPr>
                        <a:t>N8+4</a:t>
                      </a:r>
                    </a:p>
                  </a:txBody>
                  <a:tcPr marL="182880" marR="182880"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a:ln>
                            <a:noFill/>
                          </a:ln>
                          <a:solidFill>
                            <a:schemeClr val="tx1"/>
                          </a:solidFill>
                          <a:effectLst/>
                          <a:latin typeface="Arial" charset="0"/>
                          <a:ea typeface="Arial" charset="0"/>
                          <a:cs typeface="Arial" charset="0"/>
                        </a:rPr>
                        <a:t>N14</a:t>
                      </a:r>
                    </a:p>
                  </a:txBody>
                  <a:tcPr marL="182880" marR="182880"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763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a:ln>
                            <a:noFill/>
                          </a:ln>
                          <a:solidFill>
                            <a:schemeClr val="tx1"/>
                          </a:solidFill>
                          <a:effectLst/>
                          <a:latin typeface="Arial" charset="0"/>
                          <a:ea typeface="Arial" charset="0"/>
                          <a:cs typeface="Arial" charset="0"/>
                        </a:rPr>
                        <a:t>N8+8</a:t>
                      </a:r>
                    </a:p>
                  </a:txBody>
                  <a:tcPr marL="182880" marR="182880"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a:ln>
                            <a:noFill/>
                          </a:ln>
                          <a:solidFill>
                            <a:schemeClr val="tx1"/>
                          </a:solidFill>
                          <a:effectLst/>
                          <a:latin typeface="Arial" charset="0"/>
                          <a:ea typeface="Arial" charset="0"/>
                          <a:cs typeface="Arial" charset="0"/>
                        </a:rPr>
                        <a:t>N21</a:t>
                      </a:r>
                    </a:p>
                  </a:txBody>
                  <a:tcPr marL="182880" marR="182880"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763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a:ln>
                            <a:noFill/>
                          </a:ln>
                          <a:solidFill>
                            <a:schemeClr val="tx1"/>
                          </a:solidFill>
                          <a:effectLst/>
                          <a:latin typeface="Arial" charset="0"/>
                          <a:ea typeface="Arial" charset="0"/>
                          <a:cs typeface="Arial" charset="0"/>
                        </a:rPr>
                        <a:t>N8+16</a:t>
                      </a:r>
                    </a:p>
                  </a:txBody>
                  <a:tcPr marL="182880" marR="182880"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a:ln>
                            <a:noFill/>
                          </a:ln>
                          <a:solidFill>
                            <a:schemeClr val="tx1"/>
                          </a:solidFill>
                          <a:effectLst/>
                          <a:latin typeface="Arial" charset="0"/>
                          <a:ea typeface="Arial" charset="0"/>
                          <a:cs typeface="Arial" charset="0"/>
                        </a:rPr>
                        <a:t>N32</a:t>
                      </a:r>
                    </a:p>
                  </a:txBody>
                  <a:tcPr marL="182880" marR="182880"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763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a:ln>
                            <a:noFill/>
                          </a:ln>
                          <a:solidFill>
                            <a:schemeClr val="tx1"/>
                          </a:solidFill>
                          <a:effectLst/>
                          <a:latin typeface="Arial" charset="0"/>
                          <a:ea typeface="Arial" charset="0"/>
                          <a:cs typeface="Arial" charset="0"/>
                        </a:rPr>
                        <a:t>N8+32</a:t>
                      </a:r>
                    </a:p>
                  </a:txBody>
                  <a:tcPr marL="182880" marR="182880"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a:ln>
                            <a:noFill/>
                          </a:ln>
                          <a:solidFill>
                            <a:schemeClr val="tx1"/>
                          </a:solidFill>
                          <a:effectLst/>
                          <a:latin typeface="Arial" charset="0"/>
                          <a:ea typeface="Arial" charset="0"/>
                          <a:cs typeface="Arial" charset="0"/>
                        </a:rPr>
                        <a:t>N42</a:t>
                      </a:r>
                    </a:p>
                  </a:txBody>
                  <a:tcPr marL="182880" marR="182880"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 name="Text Box 37">
            <a:extLst>
              <a:ext uri="{FF2B5EF4-FFF2-40B4-BE49-F238E27FC236}">
                <a16:creationId xmlns:a16="http://schemas.microsoft.com/office/drawing/2014/main" id="{05DC39CC-EC95-3373-4617-FBC0E499D9F3}"/>
              </a:ext>
            </a:extLst>
          </p:cNvPr>
          <p:cNvSpPr txBox="1">
            <a:spLocks noChangeArrowheads="1"/>
          </p:cNvSpPr>
          <p:nvPr/>
        </p:nvSpPr>
        <p:spPr bwMode="auto">
          <a:xfrm>
            <a:off x="17540289" y="6124577"/>
            <a:ext cx="435670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dirty="0"/>
              <a:t>Finger Table for N8</a:t>
            </a:r>
          </a:p>
        </p:txBody>
      </p:sp>
      <p:sp>
        <p:nvSpPr>
          <p:cNvPr id="6" name="Text Box 60">
            <a:extLst>
              <a:ext uri="{FF2B5EF4-FFF2-40B4-BE49-F238E27FC236}">
                <a16:creationId xmlns:a16="http://schemas.microsoft.com/office/drawing/2014/main" id="{CDD79343-6F2B-26DF-04D4-F0B8B9CF4AEE}"/>
              </a:ext>
            </a:extLst>
          </p:cNvPr>
          <p:cNvSpPr txBox="1">
            <a:spLocks noChangeArrowheads="1"/>
          </p:cNvSpPr>
          <p:nvPr/>
        </p:nvSpPr>
        <p:spPr bwMode="auto">
          <a:xfrm>
            <a:off x="11620500" y="1995487"/>
            <a:ext cx="13773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dirty="0"/>
              <a:t>m = 6</a:t>
            </a:r>
          </a:p>
        </p:txBody>
      </p:sp>
      <p:graphicFrame>
        <p:nvGraphicFramePr>
          <p:cNvPr id="7" name="Group 47">
            <a:extLst>
              <a:ext uri="{FF2B5EF4-FFF2-40B4-BE49-F238E27FC236}">
                <a16:creationId xmlns:a16="http://schemas.microsoft.com/office/drawing/2014/main" id="{0165BB39-56C1-B91C-AF98-ADBAE4FFCC0C}"/>
              </a:ext>
            </a:extLst>
          </p:cNvPr>
          <p:cNvGraphicFramePr>
            <a:graphicFrameLocks/>
          </p:cNvGraphicFramePr>
          <p:nvPr/>
        </p:nvGraphicFramePr>
        <p:xfrm>
          <a:off x="1444624" y="5273672"/>
          <a:ext cx="4918076" cy="6461128"/>
        </p:xfrm>
        <a:graphic>
          <a:graphicData uri="http://schemas.openxmlformats.org/drawingml/2006/table">
            <a:tbl>
              <a:tblPr/>
              <a:tblGrid>
                <a:gridCol w="2460864">
                  <a:extLst>
                    <a:ext uri="{9D8B030D-6E8A-4147-A177-3AD203B41FA5}">
                      <a16:colId xmlns:a16="http://schemas.microsoft.com/office/drawing/2014/main" val="20000"/>
                    </a:ext>
                  </a:extLst>
                </a:gridCol>
                <a:gridCol w="2457212">
                  <a:extLst>
                    <a:ext uri="{9D8B030D-6E8A-4147-A177-3AD203B41FA5}">
                      <a16:colId xmlns:a16="http://schemas.microsoft.com/office/drawing/2014/main" val="20001"/>
                    </a:ext>
                  </a:extLst>
                </a:gridCol>
              </a:tblGrid>
              <a:tr h="10763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a:ln>
                            <a:noFill/>
                          </a:ln>
                          <a:solidFill>
                            <a:schemeClr val="tx1"/>
                          </a:solidFill>
                          <a:effectLst/>
                          <a:latin typeface="Arial" charset="0"/>
                          <a:ea typeface="Arial" charset="0"/>
                          <a:cs typeface="Arial" charset="0"/>
                        </a:rPr>
                        <a:t>N42+1</a:t>
                      </a:r>
                    </a:p>
                  </a:txBody>
                  <a:tcPr marL="182880" marR="182880"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a:ln>
                            <a:noFill/>
                          </a:ln>
                          <a:solidFill>
                            <a:schemeClr val="tx1"/>
                          </a:solidFill>
                          <a:effectLst/>
                          <a:latin typeface="Arial" charset="0"/>
                          <a:ea typeface="Arial" charset="0"/>
                          <a:cs typeface="Arial" charset="0"/>
                        </a:rPr>
                        <a:t>N48</a:t>
                      </a:r>
                    </a:p>
                  </a:txBody>
                  <a:tcPr marL="182880" marR="182880"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763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a:ln>
                            <a:noFill/>
                          </a:ln>
                          <a:solidFill>
                            <a:schemeClr val="tx1"/>
                          </a:solidFill>
                          <a:effectLst/>
                          <a:latin typeface="Arial" charset="0"/>
                          <a:ea typeface="Arial" charset="0"/>
                          <a:cs typeface="Arial" charset="0"/>
                        </a:rPr>
                        <a:t>N42+2</a:t>
                      </a:r>
                    </a:p>
                  </a:txBody>
                  <a:tcPr marL="182880" marR="182880"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a:ln>
                            <a:noFill/>
                          </a:ln>
                          <a:solidFill>
                            <a:schemeClr val="tx1"/>
                          </a:solidFill>
                          <a:effectLst/>
                          <a:latin typeface="Arial" charset="0"/>
                          <a:ea typeface="Arial" charset="0"/>
                          <a:cs typeface="Arial" charset="0"/>
                        </a:rPr>
                        <a:t>N48</a:t>
                      </a:r>
                    </a:p>
                  </a:txBody>
                  <a:tcPr marL="182880" marR="182880"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794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a:ln>
                            <a:noFill/>
                          </a:ln>
                          <a:solidFill>
                            <a:schemeClr val="tx1"/>
                          </a:solidFill>
                          <a:effectLst/>
                          <a:latin typeface="Arial" charset="0"/>
                          <a:ea typeface="Arial" charset="0"/>
                          <a:cs typeface="Arial" charset="0"/>
                        </a:rPr>
                        <a:t>N42+4</a:t>
                      </a:r>
                    </a:p>
                  </a:txBody>
                  <a:tcPr marL="182880" marR="182880"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a:ln>
                            <a:noFill/>
                          </a:ln>
                          <a:solidFill>
                            <a:schemeClr val="tx1"/>
                          </a:solidFill>
                          <a:effectLst/>
                          <a:latin typeface="Arial" charset="0"/>
                          <a:ea typeface="Arial" charset="0"/>
                          <a:cs typeface="Arial" charset="0"/>
                        </a:rPr>
                        <a:t>N48</a:t>
                      </a:r>
                    </a:p>
                  </a:txBody>
                  <a:tcPr marL="182880" marR="182880"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763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a:ln>
                            <a:noFill/>
                          </a:ln>
                          <a:solidFill>
                            <a:schemeClr val="tx1"/>
                          </a:solidFill>
                          <a:effectLst/>
                          <a:latin typeface="Arial" charset="0"/>
                          <a:ea typeface="Arial" charset="0"/>
                          <a:cs typeface="Arial" charset="0"/>
                        </a:rPr>
                        <a:t>N42+8</a:t>
                      </a:r>
                    </a:p>
                  </a:txBody>
                  <a:tcPr marL="182880" marR="182880"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a:ln>
                            <a:noFill/>
                          </a:ln>
                          <a:solidFill>
                            <a:schemeClr val="tx1"/>
                          </a:solidFill>
                          <a:effectLst/>
                          <a:latin typeface="Arial" charset="0"/>
                          <a:ea typeface="Arial" charset="0"/>
                          <a:cs typeface="Arial" charset="0"/>
                        </a:rPr>
                        <a:t>N51</a:t>
                      </a:r>
                    </a:p>
                  </a:txBody>
                  <a:tcPr marL="182880" marR="182880"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763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a:ln>
                            <a:noFill/>
                          </a:ln>
                          <a:solidFill>
                            <a:schemeClr val="tx1"/>
                          </a:solidFill>
                          <a:effectLst/>
                          <a:latin typeface="Arial" charset="0"/>
                          <a:ea typeface="Arial" charset="0"/>
                          <a:cs typeface="Arial" charset="0"/>
                        </a:rPr>
                        <a:t>N42+16</a:t>
                      </a:r>
                    </a:p>
                  </a:txBody>
                  <a:tcPr marL="182880" marR="182880"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a:ln>
                            <a:noFill/>
                          </a:ln>
                          <a:solidFill>
                            <a:schemeClr val="tx1"/>
                          </a:solidFill>
                          <a:effectLst/>
                          <a:latin typeface="Arial" charset="0"/>
                          <a:ea typeface="Arial" charset="0"/>
                          <a:cs typeface="Arial" charset="0"/>
                        </a:rPr>
                        <a:t>N1</a:t>
                      </a:r>
                    </a:p>
                  </a:txBody>
                  <a:tcPr marL="182880" marR="182880"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763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a:ln>
                            <a:noFill/>
                          </a:ln>
                          <a:solidFill>
                            <a:schemeClr val="tx1"/>
                          </a:solidFill>
                          <a:effectLst/>
                          <a:latin typeface="Arial" charset="0"/>
                          <a:ea typeface="Arial" charset="0"/>
                          <a:cs typeface="Arial" charset="0"/>
                        </a:rPr>
                        <a:t>N42+32</a:t>
                      </a:r>
                    </a:p>
                  </a:txBody>
                  <a:tcPr marL="182880" marR="182880"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a:ln>
                            <a:noFill/>
                          </a:ln>
                          <a:solidFill>
                            <a:schemeClr val="tx1"/>
                          </a:solidFill>
                          <a:effectLst/>
                          <a:latin typeface="Arial" charset="0"/>
                          <a:ea typeface="Arial" charset="0"/>
                          <a:cs typeface="Arial" charset="0"/>
                        </a:rPr>
                        <a:t>N14</a:t>
                      </a:r>
                    </a:p>
                  </a:txBody>
                  <a:tcPr marL="182880" marR="182880"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 name="Text Box 37">
            <a:extLst>
              <a:ext uri="{FF2B5EF4-FFF2-40B4-BE49-F238E27FC236}">
                <a16:creationId xmlns:a16="http://schemas.microsoft.com/office/drawing/2014/main" id="{345196E0-0FCB-8286-A45E-DBD1C74C9FD5}"/>
              </a:ext>
            </a:extLst>
          </p:cNvPr>
          <p:cNvSpPr txBox="1">
            <a:spLocks noChangeArrowheads="1"/>
          </p:cNvSpPr>
          <p:nvPr/>
        </p:nvSpPr>
        <p:spPr bwMode="auto">
          <a:xfrm>
            <a:off x="1981200" y="4327523"/>
            <a:ext cx="461318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dirty="0"/>
              <a:t>Finger Table for N42</a:t>
            </a:r>
          </a:p>
        </p:txBody>
      </p:sp>
      <p:sp>
        <p:nvSpPr>
          <p:cNvPr id="9" name="Text Box 44">
            <a:extLst>
              <a:ext uri="{FF2B5EF4-FFF2-40B4-BE49-F238E27FC236}">
                <a16:creationId xmlns:a16="http://schemas.microsoft.com/office/drawing/2014/main" id="{29E16462-C8AC-490A-18ED-630B025CF219}"/>
              </a:ext>
            </a:extLst>
          </p:cNvPr>
          <p:cNvSpPr txBox="1">
            <a:spLocks noChangeArrowheads="1"/>
          </p:cNvSpPr>
          <p:nvPr/>
        </p:nvSpPr>
        <p:spPr bwMode="auto">
          <a:xfrm>
            <a:off x="2933700" y="12620629"/>
            <a:ext cx="1019702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b="0" i="1" dirty="0"/>
              <a:t>finger [</a:t>
            </a:r>
            <a:r>
              <a:rPr lang="en-US" sz="3600" b="0" i="1" dirty="0" err="1"/>
              <a:t>i</a:t>
            </a:r>
            <a:r>
              <a:rPr lang="en-US" sz="3600" b="0" i="1" dirty="0"/>
              <a:t>]</a:t>
            </a:r>
            <a:r>
              <a:rPr lang="en-US" sz="3600" b="0" dirty="0"/>
              <a:t> = </a:t>
            </a:r>
            <a:r>
              <a:rPr lang="en-US" sz="3600" b="0" i="1" dirty="0"/>
              <a:t>first node that succeeds </a:t>
            </a:r>
            <a:r>
              <a:rPr lang="en-US" sz="3600" b="0" dirty="0"/>
              <a:t>(n+2</a:t>
            </a:r>
            <a:r>
              <a:rPr lang="en-US" sz="3600" b="0" baseline="30000" dirty="0"/>
              <a:t>i-1</a:t>
            </a:r>
            <a:r>
              <a:rPr lang="en-US" sz="3600" b="0" dirty="0"/>
              <a:t>)mod2</a:t>
            </a:r>
            <a:r>
              <a:rPr lang="en-US" sz="3600" b="0" baseline="30000" dirty="0"/>
              <a:t>m</a:t>
            </a:r>
          </a:p>
        </p:txBody>
      </p:sp>
      <p:graphicFrame>
        <p:nvGraphicFramePr>
          <p:cNvPr id="10" name="Group 47">
            <a:extLst>
              <a:ext uri="{FF2B5EF4-FFF2-40B4-BE49-F238E27FC236}">
                <a16:creationId xmlns:a16="http://schemas.microsoft.com/office/drawing/2014/main" id="{27BC99A2-1615-F4E8-99CE-CC1B7A24782C}"/>
              </a:ext>
            </a:extLst>
          </p:cNvPr>
          <p:cNvGraphicFramePr>
            <a:graphicFrameLocks/>
          </p:cNvGraphicFramePr>
          <p:nvPr/>
        </p:nvGraphicFramePr>
        <p:xfrm>
          <a:off x="17637124" y="1005840"/>
          <a:ext cx="4918076" cy="4937760"/>
        </p:xfrm>
        <a:graphic>
          <a:graphicData uri="http://schemas.openxmlformats.org/drawingml/2006/table">
            <a:tbl>
              <a:tblPr/>
              <a:tblGrid>
                <a:gridCol w="2460864">
                  <a:extLst>
                    <a:ext uri="{9D8B030D-6E8A-4147-A177-3AD203B41FA5}">
                      <a16:colId xmlns:a16="http://schemas.microsoft.com/office/drawing/2014/main" val="20000"/>
                    </a:ext>
                  </a:extLst>
                </a:gridCol>
                <a:gridCol w="2457212">
                  <a:extLst>
                    <a:ext uri="{9D8B030D-6E8A-4147-A177-3AD203B41FA5}">
                      <a16:colId xmlns:a16="http://schemas.microsoft.com/office/drawing/2014/main" val="20001"/>
                    </a:ext>
                  </a:extLst>
                </a:gridCol>
              </a:tblGrid>
              <a:tr h="8229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a:ln>
                            <a:noFill/>
                          </a:ln>
                          <a:solidFill>
                            <a:schemeClr val="tx1"/>
                          </a:solidFill>
                          <a:effectLst/>
                          <a:latin typeface="Arial" charset="0"/>
                          <a:ea typeface="Arial" charset="0"/>
                          <a:cs typeface="Arial" charset="0"/>
                        </a:rPr>
                        <a:t>N51+1</a:t>
                      </a:r>
                    </a:p>
                  </a:txBody>
                  <a:tcPr marL="182880" marR="182880"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a:ln>
                            <a:noFill/>
                          </a:ln>
                          <a:solidFill>
                            <a:schemeClr val="tx1"/>
                          </a:solidFill>
                          <a:effectLst/>
                          <a:latin typeface="Arial" charset="0"/>
                          <a:ea typeface="Arial" charset="0"/>
                          <a:cs typeface="Arial" charset="0"/>
                        </a:rPr>
                        <a:t>N56</a:t>
                      </a:r>
                    </a:p>
                  </a:txBody>
                  <a:tcPr marL="182880" marR="182880"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29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a:ln>
                            <a:noFill/>
                          </a:ln>
                          <a:solidFill>
                            <a:schemeClr val="tx1"/>
                          </a:solidFill>
                          <a:effectLst/>
                          <a:latin typeface="Arial" charset="0"/>
                          <a:ea typeface="Arial" charset="0"/>
                          <a:cs typeface="Arial" charset="0"/>
                        </a:rPr>
                        <a:t>N51+2</a:t>
                      </a:r>
                    </a:p>
                  </a:txBody>
                  <a:tcPr marL="182880" marR="182880"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a:ln>
                            <a:noFill/>
                          </a:ln>
                          <a:solidFill>
                            <a:schemeClr val="tx1"/>
                          </a:solidFill>
                          <a:effectLst/>
                          <a:latin typeface="Arial" charset="0"/>
                          <a:ea typeface="Arial" charset="0"/>
                          <a:cs typeface="Arial" charset="0"/>
                        </a:rPr>
                        <a:t>N56</a:t>
                      </a:r>
                    </a:p>
                  </a:txBody>
                  <a:tcPr marL="182880" marR="182880"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9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a:ln>
                            <a:noFill/>
                          </a:ln>
                          <a:solidFill>
                            <a:schemeClr val="tx1"/>
                          </a:solidFill>
                          <a:effectLst/>
                          <a:latin typeface="Arial" charset="0"/>
                          <a:ea typeface="Arial" charset="0"/>
                          <a:cs typeface="Arial" charset="0"/>
                        </a:rPr>
                        <a:t>N51+4</a:t>
                      </a:r>
                    </a:p>
                  </a:txBody>
                  <a:tcPr marL="182880" marR="182880"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a:ln>
                            <a:noFill/>
                          </a:ln>
                          <a:solidFill>
                            <a:schemeClr val="tx1"/>
                          </a:solidFill>
                          <a:effectLst/>
                          <a:latin typeface="Arial" charset="0"/>
                          <a:ea typeface="Arial" charset="0"/>
                          <a:cs typeface="Arial" charset="0"/>
                        </a:rPr>
                        <a:t>N56</a:t>
                      </a:r>
                    </a:p>
                  </a:txBody>
                  <a:tcPr marL="182880" marR="182880"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9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a:ln>
                            <a:noFill/>
                          </a:ln>
                          <a:solidFill>
                            <a:schemeClr val="tx1"/>
                          </a:solidFill>
                          <a:effectLst/>
                          <a:latin typeface="Arial" charset="0"/>
                          <a:ea typeface="Arial" charset="0"/>
                          <a:cs typeface="Arial" charset="0"/>
                        </a:rPr>
                        <a:t>N51+8</a:t>
                      </a:r>
                    </a:p>
                  </a:txBody>
                  <a:tcPr marL="182880" marR="182880"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a:ln>
                            <a:noFill/>
                          </a:ln>
                          <a:solidFill>
                            <a:schemeClr val="tx1"/>
                          </a:solidFill>
                          <a:effectLst/>
                          <a:latin typeface="Arial" charset="0"/>
                          <a:ea typeface="Arial" charset="0"/>
                          <a:cs typeface="Arial" charset="0"/>
                        </a:rPr>
                        <a:t>…</a:t>
                      </a:r>
                    </a:p>
                  </a:txBody>
                  <a:tcPr marL="182880" marR="182880"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9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a:ln>
                            <a:noFill/>
                          </a:ln>
                          <a:solidFill>
                            <a:schemeClr val="tx1"/>
                          </a:solidFill>
                          <a:effectLst/>
                          <a:latin typeface="Arial" charset="0"/>
                          <a:ea typeface="Arial" charset="0"/>
                          <a:cs typeface="Arial" charset="0"/>
                        </a:rPr>
                        <a:t>N51+16</a:t>
                      </a:r>
                    </a:p>
                  </a:txBody>
                  <a:tcPr marL="182880" marR="182880"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a:ln>
                            <a:noFill/>
                          </a:ln>
                          <a:solidFill>
                            <a:schemeClr val="tx1"/>
                          </a:solidFill>
                          <a:effectLst/>
                          <a:latin typeface="Arial" charset="0"/>
                          <a:ea typeface="Arial" charset="0"/>
                          <a:cs typeface="Arial" charset="0"/>
                        </a:rPr>
                        <a:t>…</a:t>
                      </a:r>
                    </a:p>
                  </a:txBody>
                  <a:tcPr marL="182880" marR="182880"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29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a:ln>
                            <a:noFill/>
                          </a:ln>
                          <a:solidFill>
                            <a:schemeClr val="tx1"/>
                          </a:solidFill>
                          <a:effectLst/>
                          <a:latin typeface="Arial" charset="0"/>
                          <a:ea typeface="Arial" charset="0"/>
                          <a:cs typeface="Arial" charset="0"/>
                        </a:rPr>
                        <a:t>N51+32</a:t>
                      </a:r>
                    </a:p>
                  </a:txBody>
                  <a:tcPr marL="182880" marR="182880" marT="91440"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200" b="0" i="0" u="none" strike="noStrike" cap="none" normalizeH="0" baseline="0" dirty="0">
                          <a:ln>
                            <a:noFill/>
                          </a:ln>
                          <a:solidFill>
                            <a:schemeClr val="tx1"/>
                          </a:solidFill>
                          <a:effectLst/>
                          <a:latin typeface="Arial" charset="0"/>
                          <a:ea typeface="Arial" charset="0"/>
                          <a:cs typeface="Arial" charset="0"/>
                        </a:rPr>
                        <a:t>…</a:t>
                      </a:r>
                    </a:p>
                  </a:txBody>
                  <a:tcPr marL="182880" marR="182880" marT="91440" marB="914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1" name="Text Box 37">
            <a:extLst>
              <a:ext uri="{FF2B5EF4-FFF2-40B4-BE49-F238E27FC236}">
                <a16:creationId xmlns:a16="http://schemas.microsoft.com/office/drawing/2014/main" id="{7F4A1B39-6AEA-A2D1-CB00-C034CC73E49C}"/>
              </a:ext>
            </a:extLst>
          </p:cNvPr>
          <p:cNvSpPr txBox="1">
            <a:spLocks noChangeArrowheads="1"/>
          </p:cNvSpPr>
          <p:nvPr/>
        </p:nvSpPr>
        <p:spPr bwMode="auto">
          <a:xfrm>
            <a:off x="17757348" y="152401"/>
            <a:ext cx="461318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Arial" charset="0"/>
              </a:defRPr>
            </a:lvl1pPr>
            <a:lvl2pPr marL="37931725" indent="-37474525" eaLnBrk="0" hangingPunct="0">
              <a:defRPr sz="2400" b="1">
                <a:solidFill>
                  <a:schemeClr val="tx1"/>
                </a:solidFill>
                <a:latin typeface="Arial" charset="0"/>
                <a:ea typeface="Arial" charset="0"/>
                <a:cs typeface="Arial" charset="0"/>
              </a:defRPr>
            </a:lvl2pPr>
            <a:lvl3pPr eaLnBrk="0" hangingPunct="0">
              <a:defRPr sz="2400" b="1">
                <a:solidFill>
                  <a:schemeClr val="tx1"/>
                </a:solidFill>
                <a:latin typeface="Arial" charset="0"/>
                <a:ea typeface="Arial" charset="0"/>
                <a:cs typeface="Arial" charset="0"/>
              </a:defRPr>
            </a:lvl3pPr>
            <a:lvl4pPr eaLnBrk="0" hangingPunct="0">
              <a:defRPr sz="2400" b="1">
                <a:solidFill>
                  <a:schemeClr val="tx1"/>
                </a:solidFill>
                <a:latin typeface="Arial" charset="0"/>
                <a:ea typeface="Arial" charset="0"/>
                <a:cs typeface="Arial" charset="0"/>
              </a:defRPr>
            </a:lvl4pPr>
            <a:lvl5pPr eaLnBrk="0" hangingPunct="0">
              <a:defRPr sz="2400" b="1">
                <a:solidFill>
                  <a:schemeClr val="tx1"/>
                </a:solidFill>
                <a:latin typeface="Arial" charset="0"/>
                <a:ea typeface="Arial" charset="0"/>
                <a:cs typeface="Arial" charset="0"/>
              </a:defRPr>
            </a:lvl5pPr>
            <a:lvl6pPr marL="457200" eaLnBrk="0" fontAlgn="base" hangingPunct="0">
              <a:spcBef>
                <a:spcPct val="0"/>
              </a:spcBef>
              <a:spcAft>
                <a:spcPct val="0"/>
              </a:spcAft>
              <a:defRPr sz="2400" b="1">
                <a:solidFill>
                  <a:schemeClr val="tx1"/>
                </a:solidFill>
                <a:latin typeface="Arial" charset="0"/>
                <a:ea typeface="Arial" charset="0"/>
                <a:cs typeface="Arial" charset="0"/>
              </a:defRPr>
            </a:lvl6pPr>
            <a:lvl7pPr marL="914400" eaLnBrk="0" fontAlgn="base" hangingPunct="0">
              <a:spcBef>
                <a:spcPct val="0"/>
              </a:spcBef>
              <a:spcAft>
                <a:spcPct val="0"/>
              </a:spcAft>
              <a:defRPr sz="2400" b="1">
                <a:solidFill>
                  <a:schemeClr val="tx1"/>
                </a:solidFill>
                <a:latin typeface="Arial" charset="0"/>
                <a:ea typeface="Arial" charset="0"/>
                <a:cs typeface="Arial" charset="0"/>
              </a:defRPr>
            </a:lvl7pPr>
            <a:lvl8pPr marL="1371600" eaLnBrk="0" fontAlgn="base" hangingPunct="0">
              <a:spcBef>
                <a:spcPct val="0"/>
              </a:spcBef>
              <a:spcAft>
                <a:spcPct val="0"/>
              </a:spcAft>
              <a:defRPr sz="2400" b="1">
                <a:solidFill>
                  <a:schemeClr val="tx1"/>
                </a:solidFill>
                <a:latin typeface="Arial" charset="0"/>
                <a:ea typeface="Arial" charset="0"/>
                <a:cs typeface="Arial" charset="0"/>
              </a:defRPr>
            </a:lvl8pPr>
            <a:lvl9pPr marL="1828800" eaLnBrk="0" fontAlgn="base" hangingPunct="0">
              <a:spcBef>
                <a:spcPct val="0"/>
              </a:spcBef>
              <a:spcAft>
                <a:spcPct val="0"/>
              </a:spcAft>
              <a:defRPr sz="2400" b="1">
                <a:solidFill>
                  <a:schemeClr val="tx1"/>
                </a:solidFill>
                <a:latin typeface="Arial" charset="0"/>
                <a:ea typeface="Arial" charset="0"/>
                <a:cs typeface="Arial" charset="0"/>
              </a:defRPr>
            </a:lvl9pPr>
          </a:lstStyle>
          <a:p>
            <a:pPr eaLnBrk="1" hangingPunct="1"/>
            <a:r>
              <a:rPr lang="en-US" sz="3600" dirty="0"/>
              <a:t>Finger Table for N51</a:t>
            </a:r>
          </a:p>
        </p:txBody>
      </p:sp>
      <p:sp>
        <p:nvSpPr>
          <p:cNvPr id="12" name="TextBox 11">
            <a:extLst>
              <a:ext uri="{FF2B5EF4-FFF2-40B4-BE49-F238E27FC236}">
                <a16:creationId xmlns:a16="http://schemas.microsoft.com/office/drawing/2014/main" id="{DF8309D6-6D50-E419-417D-DB10F67BE1A5}"/>
              </a:ext>
            </a:extLst>
          </p:cNvPr>
          <p:cNvSpPr txBox="1"/>
          <p:nvPr/>
        </p:nvSpPr>
        <p:spPr>
          <a:xfrm>
            <a:off x="597378" y="2355977"/>
            <a:ext cx="7071359" cy="923330"/>
          </a:xfrm>
          <a:prstGeom prst="rect">
            <a:avLst/>
          </a:prstGeom>
          <a:noFill/>
        </p:spPr>
        <p:txBody>
          <a:bodyPr wrap="none" rtlCol="0">
            <a:spAutoFit/>
          </a:bodyPr>
          <a:lstStyle/>
          <a:p>
            <a:r>
              <a:rPr lang="en-US" sz="5400" dirty="0"/>
              <a:t>Takes 3 hops to locate</a:t>
            </a:r>
          </a:p>
        </p:txBody>
      </p:sp>
    </p:spTree>
    <p:extLst>
      <p:ext uri="{BB962C8B-B14F-4D97-AF65-F5344CB8AC3E}">
        <p14:creationId xmlns:p14="http://schemas.microsoft.com/office/powerpoint/2010/main" val="536509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3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3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5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9" grpId="0" animBg="1"/>
      <p:bldP spid="55311" grpId="0" animBg="1"/>
      <p:bldP spid="5532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tr-TR"/>
              <a:t>Node Joins and Failures/Leaves</a:t>
            </a:r>
            <a:endParaRPr lang="en-US"/>
          </a:p>
        </p:txBody>
      </p:sp>
      <p:sp>
        <p:nvSpPr>
          <p:cNvPr id="83971" name="Rectangle 3"/>
          <p:cNvSpPr>
            <a:spLocks noGrp="1" noChangeArrowheads="1"/>
          </p:cNvSpPr>
          <p:nvPr>
            <p:ph idx="1"/>
          </p:nvPr>
        </p:nvSpPr>
        <p:spPr/>
        <p:txBody>
          <a:bodyPr/>
          <a:lstStyle/>
          <a:p>
            <a:r>
              <a:rPr lang="tr-TR"/>
              <a:t>W</a:t>
            </a:r>
            <a:r>
              <a:rPr lang="en-US"/>
              <a:t>hen a node N joins the network, some of the keys</a:t>
            </a:r>
            <a:r>
              <a:rPr lang="tr-TR"/>
              <a:t> </a:t>
            </a:r>
            <a:r>
              <a:rPr lang="en-US"/>
              <a:t>previously assigned to N</a:t>
            </a:r>
            <a:r>
              <a:rPr lang="ja-JP" altLang="en-US"/>
              <a:t>’</a:t>
            </a:r>
            <a:r>
              <a:rPr lang="en-US"/>
              <a:t>s successor should become assigned to</a:t>
            </a:r>
            <a:r>
              <a:rPr lang="tr-TR"/>
              <a:t> </a:t>
            </a:r>
            <a:r>
              <a:rPr lang="en-US"/>
              <a:t>N. </a:t>
            </a:r>
            <a:endParaRPr lang="tr-TR"/>
          </a:p>
          <a:p>
            <a:r>
              <a:rPr lang="en-US"/>
              <a:t>When node N leaves the network, all of its assigned keys should be</a:t>
            </a:r>
            <a:r>
              <a:rPr lang="tr-TR"/>
              <a:t> </a:t>
            </a:r>
            <a:r>
              <a:rPr lang="en-US"/>
              <a:t>reassigned to N</a:t>
            </a:r>
            <a:r>
              <a:rPr lang="ja-JP" altLang="en-US"/>
              <a:t>’</a:t>
            </a:r>
            <a:r>
              <a:rPr lang="en-US"/>
              <a:t>s successor.</a:t>
            </a:r>
          </a:p>
          <a:p>
            <a:r>
              <a:rPr lang="en-US"/>
              <a:t>How to deal with these cases? </a:t>
            </a:r>
          </a:p>
        </p:txBody>
      </p:sp>
      <p:sp>
        <p:nvSpPr>
          <p:cNvPr id="2" name="Footer Placeholder 1"/>
          <p:cNvSpPr>
            <a:spLocks noGrp="1"/>
          </p:cNvSpPr>
          <p:nvPr>
            <p:ph type="ftr" sz="quarter" idx="10"/>
          </p:nvPr>
        </p:nvSpPr>
        <p:spPr/>
        <p:txBody>
          <a:bodyPr/>
          <a:lstStyle/>
          <a:p>
            <a:r>
              <a:rPr lang="en-US"/>
              <a:t>DHTs</a:t>
            </a:r>
            <a:endParaRPr lang="en-US" dirty="0"/>
          </a:p>
        </p:txBody>
      </p:sp>
      <p:sp>
        <p:nvSpPr>
          <p:cNvPr id="3" name="Slide Number Placeholder 2"/>
          <p:cNvSpPr>
            <a:spLocks noGrp="1"/>
          </p:cNvSpPr>
          <p:nvPr>
            <p:ph type="sldNum" sz="quarter" idx="11"/>
          </p:nvPr>
        </p:nvSpPr>
        <p:spPr/>
        <p:txBody>
          <a:bodyPr/>
          <a:lstStyle/>
          <a:p>
            <a:fld id="{C0472E53-FBB8-8D44-B4E4-4C2022510A5A}" type="slidenum">
              <a:rPr lang="en-US" smtClean="0"/>
              <a:pPr/>
              <a:t>67</a:t>
            </a:fld>
            <a:endParaRPr lang="en-US"/>
          </a:p>
        </p:txBody>
      </p:sp>
    </p:spTree>
    <p:extLst>
      <p:ext uri="{BB962C8B-B14F-4D97-AF65-F5344CB8AC3E}">
        <p14:creationId xmlns:p14="http://schemas.microsoft.com/office/powerpoint/2010/main" val="2558162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tr-TR"/>
              <a:t>Node Joins and Stabilizations</a:t>
            </a:r>
            <a:endParaRPr lang="en-US"/>
          </a:p>
        </p:txBody>
      </p:sp>
      <p:sp>
        <p:nvSpPr>
          <p:cNvPr id="86019" name="Rectangle 3"/>
          <p:cNvSpPr>
            <a:spLocks noGrp="1" noChangeArrowheads="1"/>
          </p:cNvSpPr>
          <p:nvPr>
            <p:ph idx="1"/>
          </p:nvPr>
        </p:nvSpPr>
        <p:spPr/>
        <p:txBody>
          <a:bodyPr/>
          <a:lstStyle/>
          <a:p>
            <a:r>
              <a:rPr lang="tr-TR" dirty="0" err="1"/>
              <a:t>Everything</a:t>
            </a:r>
            <a:r>
              <a:rPr lang="tr-TR" dirty="0"/>
              <a:t> </a:t>
            </a:r>
            <a:r>
              <a:rPr lang="tr-TR" dirty="0" err="1"/>
              <a:t>relies</a:t>
            </a:r>
            <a:r>
              <a:rPr lang="tr-TR" dirty="0"/>
              <a:t> on </a:t>
            </a:r>
            <a:r>
              <a:rPr lang="tr-TR" dirty="0" err="1"/>
              <a:t>successor</a:t>
            </a:r>
            <a:r>
              <a:rPr lang="tr-TR" dirty="0"/>
              <a:t> </a:t>
            </a:r>
            <a:r>
              <a:rPr lang="tr-TR" dirty="0" err="1"/>
              <a:t>pointer</a:t>
            </a:r>
            <a:r>
              <a:rPr lang="tr-TR" dirty="0"/>
              <a:t>.</a:t>
            </a:r>
          </a:p>
          <a:p>
            <a:r>
              <a:rPr lang="tr-TR" dirty="0" err="1"/>
              <a:t>Up</a:t>
            </a:r>
            <a:r>
              <a:rPr lang="tr-TR" dirty="0"/>
              <a:t> </a:t>
            </a:r>
            <a:r>
              <a:rPr lang="tr-TR" dirty="0" err="1"/>
              <a:t>to</a:t>
            </a:r>
            <a:r>
              <a:rPr lang="tr-TR" dirty="0"/>
              <a:t> </a:t>
            </a:r>
            <a:r>
              <a:rPr lang="tr-TR" dirty="0" err="1"/>
              <a:t>date</a:t>
            </a:r>
            <a:r>
              <a:rPr lang="tr-TR" dirty="0"/>
              <a:t> </a:t>
            </a:r>
            <a:r>
              <a:rPr lang="tr-TR" dirty="0" err="1"/>
              <a:t>successor</a:t>
            </a:r>
            <a:r>
              <a:rPr lang="tr-TR" dirty="0"/>
              <a:t> </a:t>
            </a:r>
            <a:r>
              <a:rPr lang="tr-TR" dirty="0" err="1"/>
              <a:t>pointer</a:t>
            </a:r>
            <a:r>
              <a:rPr lang="tr-TR" dirty="0"/>
              <a:t> </a:t>
            </a:r>
            <a:r>
              <a:rPr lang="en-US" dirty="0"/>
              <a:t>is sufficient to guarantee correctness of lookups</a:t>
            </a:r>
          </a:p>
          <a:p>
            <a:r>
              <a:rPr lang="tr-TR" dirty="0" err="1"/>
              <a:t>Idea</a:t>
            </a:r>
            <a:r>
              <a:rPr lang="tr-TR" dirty="0"/>
              <a:t>: </a:t>
            </a:r>
            <a:r>
              <a:rPr lang="tr-TR" dirty="0" err="1"/>
              <a:t>run</a:t>
            </a:r>
            <a:r>
              <a:rPr lang="tr-TR" dirty="0"/>
              <a:t> a “</a:t>
            </a:r>
            <a:r>
              <a:rPr lang="tr-TR" dirty="0" err="1"/>
              <a:t>stabilization</a:t>
            </a:r>
            <a:r>
              <a:rPr lang="tr-TR" dirty="0"/>
              <a:t>” </a:t>
            </a:r>
            <a:r>
              <a:rPr lang="tr-TR" dirty="0" err="1"/>
              <a:t>protocol</a:t>
            </a:r>
            <a:r>
              <a:rPr lang="tr-TR" dirty="0"/>
              <a:t> </a:t>
            </a:r>
            <a:r>
              <a:rPr lang="tr-TR" dirty="0" err="1"/>
              <a:t>periodically</a:t>
            </a:r>
            <a:r>
              <a:rPr lang="tr-TR" dirty="0"/>
              <a:t> in </a:t>
            </a:r>
            <a:r>
              <a:rPr lang="tr-TR" dirty="0" err="1"/>
              <a:t>the</a:t>
            </a:r>
            <a:r>
              <a:rPr lang="tr-TR" dirty="0"/>
              <a:t> background </a:t>
            </a:r>
            <a:r>
              <a:rPr lang="tr-TR" dirty="0" err="1"/>
              <a:t>to</a:t>
            </a:r>
            <a:r>
              <a:rPr lang="tr-TR" dirty="0"/>
              <a:t> </a:t>
            </a:r>
            <a:r>
              <a:rPr lang="tr-TR" dirty="0" err="1"/>
              <a:t>update</a:t>
            </a:r>
            <a:r>
              <a:rPr lang="tr-TR" dirty="0"/>
              <a:t> </a:t>
            </a:r>
            <a:r>
              <a:rPr lang="tr-TR" dirty="0" err="1"/>
              <a:t>successor</a:t>
            </a:r>
            <a:r>
              <a:rPr lang="tr-TR" dirty="0"/>
              <a:t> </a:t>
            </a:r>
            <a:r>
              <a:rPr lang="tr-TR" dirty="0" err="1"/>
              <a:t>pointer</a:t>
            </a:r>
            <a:r>
              <a:rPr lang="tr-TR" dirty="0"/>
              <a:t> </a:t>
            </a:r>
            <a:r>
              <a:rPr lang="tr-TR" dirty="0" err="1"/>
              <a:t>and</a:t>
            </a:r>
            <a:r>
              <a:rPr lang="tr-TR" dirty="0"/>
              <a:t> </a:t>
            </a:r>
            <a:r>
              <a:rPr lang="tr-TR" dirty="0" err="1"/>
              <a:t>finger</a:t>
            </a:r>
            <a:r>
              <a:rPr lang="tr-TR" dirty="0"/>
              <a:t> </a:t>
            </a:r>
            <a:r>
              <a:rPr lang="tr-TR" dirty="0" err="1"/>
              <a:t>table</a:t>
            </a:r>
            <a:r>
              <a:rPr lang="tr-TR" dirty="0"/>
              <a:t>.</a:t>
            </a:r>
          </a:p>
          <a:p>
            <a:pPr lvl="1"/>
            <a:r>
              <a:rPr lang="en-US" dirty="0"/>
              <a:t>Guarantees to add nodes in a fashion to preserve reachability</a:t>
            </a:r>
          </a:p>
          <a:p>
            <a:pPr lvl="1"/>
            <a:r>
              <a:rPr lang="en-US" dirty="0"/>
              <a:t>Does not address the cases when a Chord system </a:t>
            </a:r>
            <a:r>
              <a:rPr lang="en-US" dirty="0" err="1"/>
              <a:t>thas</a:t>
            </a:r>
            <a:r>
              <a:rPr lang="en-US" dirty="0"/>
              <a:t> split into multiple disjoint cycles, or a single cycle that loops multiple times around the identifier space</a:t>
            </a:r>
          </a:p>
          <a:p>
            <a:endParaRPr lang="en-US" dirty="0"/>
          </a:p>
        </p:txBody>
      </p:sp>
      <p:sp>
        <p:nvSpPr>
          <p:cNvPr id="2" name="Footer Placeholder 1"/>
          <p:cNvSpPr>
            <a:spLocks noGrp="1"/>
          </p:cNvSpPr>
          <p:nvPr>
            <p:ph type="ftr" sz="quarter" idx="10"/>
          </p:nvPr>
        </p:nvSpPr>
        <p:spPr/>
        <p:txBody>
          <a:bodyPr/>
          <a:lstStyle/>
          <a:p>
            <a:r>
              <a:rPr lang="en-US"/>
              <a:t>DHTs</a:t>
            </a:r>
            <a:endParaRPr lang="en-US" dirty="0"/>
          </a:p>
        </p:txBody>
      </p:sp>
      <p:sp>
        <p:nvSpPr>
          <p:cNvPr id="3" name="Slide Number Placeholder 2"/>
          <p:cNvSpPr>
            <a:spLocks noGrp="1"/>
          </p:cNvSpPr>
          <p:nvPr>
            <p:ph type="sldNum" sz="quarter" idx="11"/>
          </p:nvPr>
        </p:nvSpPr>
        <p:spPr/>
        <p:txBody>
          <a:bodyPr/>
          <a:lstStyle/>
          <a:p>
            <a:fld id="{C0472E53-FBB8-8D44-B4E4-4C2022510A5A}" type="slidenum">
              <a:rPr lang="en-US" smtClean="0"/>
              <a:pPr/>
              <a:t>68</a:t>
            </a:fld>
            <a:endParaRPr lang="en-US"/>
          </a:p>
        </p:txBody>
      </p:sp>
    </p:spTree>
    <p:extLst>
      <p:ext uri="{BB962C8B-B14F-4D97-AF65-F5344CB8AC3E}">
        <p14:creationId xmlns:p14="http://schemas.microsoft.com/office/powerpoint/2010/main" val="10966664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tr-TR" dirty="0" err="1"/>
              <a:t>Stabilization</a:t>
            </a:r>
            <a:r>
              <a:rPr lang="tr-TR" dirty="0"/>
              <a:t> Protocol </a:t>
            </a:r>
            <a:endParaRPr lang="en-US" dirty="0"/>
          </a:p>
        </p:txBody>
      </p:sp>
      <p:sp>
        <p:nvSpPr>
          <p:cNvPr id="90115" name="Rectangle 3"/>
          <p:cNvSpPr>
            <a:spLocks noGrp="1" noChangeArrowheads="1"/>
          </p:cNvSpPr>
          <p:nvPr>
            <p:ph idx="1"/>
          </p:nvPr>
        </p:nvSpPr>
        <p:spPr/>
        <p:txBody>
          <a:bodyPr/>
          <a:lstStyle/>
          <a:p>
            <a:r>
              <a:rPr lang="en-US"/>
              <a:t>Each time node N runs stabilize protocol, it asks its successor</a:t>
            </a:r>
            <a:r>
              <a:rPr lang="tr-TR"/>
              <a:t> </a:t>
            </a:r>
            <a:r>
              <a:rPr lang="en-US"/>
              <a:t>for </a:t>
            </a:r>
            <a:r>
              <a:rPr lang="tr-TR"/>
              <a:t>its</a:t>
            </a:r>
            <a:r>
              <a:rPr lang="en-US"/>
              <a:t> predecessor p, and decides whether p</a:t>
            </a:r>
            <a:r>
              <a:rPr lang="tr-TR"/>
              <a:t> </a:t>
            </a:r>
            <a:r>
              <a:rPr lang="en-US"/>
              <a:t>should be N</a:t>
            </a:r>
            <a:r>
              <a:rPr lang="ja-JP" altLang="en-US"/>
              <a:t>’</a:t>
            </a:r>
            <a:r>
              <a:rPr lang="en-US"/>
              <a:t>s successor instead.</a:t>
            </a:r>
            <a:endParaRPr lang="tr-TR"/>
          </a:p>
          <a:p>
            <a:r>
              <a:rPr lang="en-US"/>
              <a:t>Stabilize protocol notifies node</a:t>
            </a:r>
            <a:r>
              <a:rPr lang="tr-TR"/>
              <a:t> </a:t>
            </a:r>
            <a:r>
              <a:rPr lang="en-US"/>
              <a:t>N</a:t>
            </a:r>
            <a:r>
              <a:rPr lang="ja-JP" altLang="en-US"/>
              <a:t>’</a:t>
            </a:r>
            <a:r>
              <a:rPr lang="en-US"/>
              <a:t>s successor of N</a:t>
            </a:r>
            <a:r>
              <a:rPr lang="ja-JP" altLang="en-US"/>
              <a:t>’</a:t>
            </a:r>
            <a:r>
              <a:rPr lang="en-US"/>
              <a:t>s existence, giving the successor the chance</a:t>
            </a:r>
            <a:r>
              <a:rPr lang="tr-TR"/>
              <a:t> </a:t>
            </a:r>
            <a:r>
              <a:rPr lang="en-US"/>
              <a:t>to change its predecessor to N.</a:t>
            </a:r>
            <a:endParaRPr lang="tr-TR"/>
          </a:p>
          <a:p>
            <a:r>
              <a:rPr lang="en-US"/>
              <a:t>The successor does this only if it</a:t>
            </a:r>
            <a:r>
              <a:rPr lang="tr-TR"/>
              <a:t> </a:t>
            </a:r>
            <a:r>
              <a:rPr lang="en-US"/>
              <a:t>knows of no closer predecessor than N.</a:t>
            </a:r>
          </a:p>
        </p:txBody>
      </p:sp>
      <p:sp>
        <p:nvSpPr>
          <p:cNvPr id="2" name="Footer Placeholder 1"/>
          <p:cNvSpPr>
            <a:spLocks noGrp="1"/>
          </p:cNvSpPr>
          <p:nvPr>
            <p:ph type="ftr" sz="quarter" idx="10"/>
          </p:nvPr>
        </p:nvSpPr>
        <p:spPr/>
        <p:txBody>
          <a:bodyPr/>
          <a:lstStyle/>
          <a:p>
            <a:r>
              <a:rPr lang="en-US"/>
              <a:t>DHTs</a:t>
            </a:r>
            <a:endParaRPr lang="en-US" dirty="0"/>
          </a:p>
        </p:txBody>
      </p:sp>
      <p:sp>
        <p:nvSpPr>
          <p:cNvPr id="3" name="Slide Number Placeholder 2"/>
          <p:cNvSpPr>
            <a:spLocks noGrp="1"/>
          </p:cNvSpPr>
          <p:nvPr>
            <p:ph type="sldNum" sz="quarter" idx="11"/>
          </p:nvPr>
        </p:nvSpPr>
        <p:spPr/>
        <p:txBody>
          <a:bodyPr/>
          <a:lstStyle/>
          <a:p>
            <a:fld id="{C0472E53-FBB8-8D44-B4E4-4C2022510A5A}" type="slidenum">
              <a:rPr lang="en-US" smtClean="0"/>
              <a:pPr/>
              <a:t>69</a:t>
            </a:fld>
            <a:endParaRPr lang="en-US"/>
          </a:p>
        </p:txBody>
      </p:sp>
    </p:spTree>
    <p:extLst>
      <p:ext uri="{BB962C8B-B14F-4D97-AF65-F5344CB8AC3E}">
        <p14:creationId xmlns:p14="http://schemas.microsoft.com/office/powerpoint/2010/main" val="642784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7958D-51A7-6C74-82DF-E6B4642BF1F2}"/>
            </a:ext>
          </a:extLst>
        </p:cNvPr>
        <p:cNvGrpSpPr/>
        <p:nvPr/>
      </p:nvGrpSpPr>
      <p:grpSpPr>
        <a:xfrm>
          <a:off x="0" y="0"/>
          <a:ext cx="0" cy="0"/>
          <a:chOff x="0" y="0"/>
          <a:chExt cx="0" cy="0"/>
        </a:xfrm>
      </p:grpSpPr>
      <p:sp>
        <p:nvSpPr>
          <p:cNvPr id="34" name="Oval 33">
            <a:extLst>
              <a:ext uri="{FF2B5EF4-FFF2-40B4-BE49-F238E27FC236}">
                <a16:creationId xmlns:a16="http://schemas.microsoft.com/office/drawing/2014/main" id="{0A9F9611-5C75-6A2D-FB16-29F70F752650}"/>
              </a:ext>
            </a:extLst>
          </p:cNvPr>
          <p:cNvSpPr/>
          <p:nvPr/>
        </p:nvSpPr>
        <p:spPr>
          <a:xfrm>
            <a:off x="20113886" y="1170701"/>
            <a:ext cx="2544069" cy="181008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t>Server 2</a:t>
            </a:r>
          </a:p>
        </p:txBody>
      </p:sp>
      <p:sp>
        <p:nvSpPr>
          <p:cNvPr id="33" name="Oval 32">
            <a:extLst>
              <a:ext uri="{FF2B5EF4-FFF2-40B4-BE49-F238E27FC236}">
                <a16:creationId xmlns:a16="http://schemas.microsoft.com/office/drawing/2014/main" id="{DB9AB0EC-1832-CFE1-7329-5D044D044BA0}"/>
              </a:ext>
            </a:extLst>
          </p:cNvPr>
          <p:cNvSpPr/>
          <p:nvPr/>
        </p:nvSpPr>
        <p:spPr>
          <a:xfrm>
            <a:off x="15697979" y="1625952"/>
            <a:ext cx="2544069" cy="181008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t>Server 2</a:t>
            </a:r>
          </a:p>
        </p:txBody>
      </p:sp>
      <p:sp>
        <p:nvSpPr>
          <p:cNvPr id="2" name="Title 1">
            <a:extLst>
              <a:ext uri="{FF2B5EF4-FFF2-40B4-BE49-F238E27FC236}">
                <a16:creationId xmlns:a16="http://schemas.microsoft.com/office/drawing/2014/main" id="{34F3538E-D723-2643-625D-642A37F12C3F}"/>
              </a:ext>
            </a:extLst>
          </p:cNvPr>
          <p:cNvSpPr>
            <a:spLocks noGrp="1"/>
          </p:cNvSpPr>
          <p:nvPr>
            <p:ph type="title"/>
          </p:nvPr>
        </p:nvSpPr>
        <p:spPr/>
        <p:txBody>
          <a:bodyPr/>
          <a:lstStyle/>
          <a:p>
            <a:r>
              <a:rPr lang="en-US" dirty="0"/>
              <a:t>Why do we need distributed systems</a:t>
            </a:r>
          </a:p>
        </p:txBody>
      </p:sp>
      <p:sp>
        <p:nvSpPr>
          <p:cNvPr id="3" name="Content Placeholder 2">
            <a:extLst>
              <a:ext uri="{FF2B5EF4-FFF2-40B4-BE49-F238E27FC236}">
                <a16:creationId xmlns:a16="http://schemas.microsoft.com/office/drawing/2014/main" id="{1685E48B-5FF3-B62D-3F1A-A65D72A6C3D3}"/>
              </a:ext>
            </a:extLst>
          </p:cNvPr>
          <p:cNvSpPr>
            <a:spLocks noGrp="1"/>
          </p:cNvSpPr>
          <p:nvPr>
            <p:ph sz="quarter" idx="1"/>
          </p:nvPr>
        </p:nvSpPr>
        <p:spPr>
          <a:xfrm>
            <a:off x="1219201" y="2438400"/>
            <a:ext cx="12300884" cy="9875520"/>
          </a:xfrm>
        </p:spPr>
        <p:txBody>
          <a:bodyPr/>
          <a:lstStyle/>
          <a:p>
            <a:r>
              <a:rPr lang="en-US" b="1" dirty="0"/>
              <a:t>Fault-tolerance</a:t>
            </a:r>
            <a:r>
              <a:rPr lang="en-US" dirty="0"/>
              <a:t>: Resilience to failures and attacks by having multiple replicas</a:t>
            </a:r>
          </a:p>
          <a:p>
            <a:endParaRPr lang="en-US" dirty="0"/>
          </a:p>
          <a:p>
            <a:r>
              <a:rPr lang="en-US" b="1" dirty="0"/>
              <a:t>Performance</a:t>
            </a:r>
            <a:r>
              <a:rPr lang="en-US" dirty="0"/>
              <a:t>: Reduce latency by placing replicas next to clients (distribute replicas geographically)</a:t>
            </a:r>
          </a:p>
          <a:p>
            <a:endParaRPr lang="en-US" dirty="0"/>
          </a:p>
          <a:p>
            <a:r>
              <a:rPr lang="en-US" b="1" dirty="0"/>
              <a:t>Scalability</a:t>
            </a:r>
            <a:r>
              <a:rPr lang="en-US" dirty="0"/>
              <a:t>: Increase resources, computation and storage</a:t>
            </a:r>
          </a:p>
          <a:p>
            <a:pPr marL="549300" lvl="1" indent="0">
              <a:buNone/>
            </a:pPr>
            <a:endParaRPr lang="en-US" dirty="0"/>
          </a:p>
          <a:p>
            <a:endParaRPr lang="en-US" dirty="0"/>
          </a:p>
          <a:p>
            <a:pPr marL="0" indent="0">
              <a:buNone/>
            </a:pPr>
            <a:endParaRPr lang="en-US" dirty="0"/>
          </a:p>
          <a:p>
            <a:endParaRPr lang="en-US" dirty="0"/>
          </a:p>
          <a:p>
            <a:endParaRPr lang="en-US" dirty="0"/>
          </a:p>
        </p:txBody>
      </p:sp>
      <p:sp>
        <p:nvSpPr>
          <p:cNvPr id="4" name="Footer Placeholder 3">
            <a:extLst>
              <a:ext uri="{FF2B5EF4-FFF2-40B4-BE49-F238E27FC236}">
                <a16:creationId xmlns:a16="http://schemas.microsoft.com/office/drawing/2014/main" id="{5CFC14B4-193D-3FE3-D32F-7871C2503AC9}"/>
              </a:ext>
            </a:extLst>
          </p:cNvPr>
          <p:cNvSpPr>
            <a:spLocks noGrp="1"/>
          </p:cNvSpPr>
          <p:nvPr>
            <p:ph type="ftr" sz="quarter" idx="10"/>
          </p:nvPr>
        </p:nvSpPr>
        <p:spPr/>
        <p:txBody>
          <a:bodyPr/>
          <a:lstStyle/>
          <a:p>
            <a:pPr>
              <a:defRPr/>
            </a:pPr>
            <a:r>
              <a:rPr lang="en-US" dirty="0"/>
              <a:t>Introduction.</a:t>
            </a:r>
          </a:p>
        </p:txBody>
      </p:sp>
      <p:sp>
        <p:nvSpPr>
          <p:cNvPr id="5" name="Slide Number Placeholder 4">
            <a:extLst>
              <a:ext uri="{FF2B5EF4-FFF2-40B4-BE49-F238E27FC236}">
                <a16:creationId xmlns:a16="http://schemas.microsoft.com/office/drawing/2014/main" id="{065A0D96-25C1-B7C6-18F0-35A55254308F}"/>
              </a:ext>
            </a:extLst>
          </p:cNvPr>
          <p:cNvSpPr>
            <a:spLocks noGrp="1"/>
          </p:cNvSpPr>
          <p:nvPr>
            <p:ph type="sldNum" sz="quarter" idx="11"/>
          </p:nvPr>
        </p:nvSpPr>
        <p:spPr/>
        <p:txBody>
          <a:bodyPr/>
          <a:lstStyle/>
          <a:p>
            <a:fld id="{C0472E53-FBB8-8D44-B4E4-4C2022510A5A}" type="slidenum">
              <a:rPr lang="en-US" smtClean="0"/>
              <a:pPr/>
              <a:t>7</a:t>
            </a:fld>
            <a:endParaRPr lang="en-US"/>
          </a:p>
        </p:txBody>
      </p:sp>
      <p:grpSp>
        <p:nvGrpSpPr>
          <p:cNvPr id="13" name="Group 12">
            <a:extLst>
              <a:ext uri="{FF2B5EF4-FFF2-40B4-BE49-F238E27FC236}">
                <a16:creationId xmlns:a16="http://schemas.microsoft.com/office/drawing/2014/main" id="{8FFE55B0-B39D-C20A-D5F9-E7B4C524790F}"/>
              </a:ext>
            </a:extLst>
          </p:cNvPr>
          <p:cNvGrpSpPr/>
          <p:nvPr/>
        </p:nvGrpSpPr>
        <p:grpSpPr>
          <a:xfrm>
            <a:off x="16503494" y="57842"/>
            <a:ext cx="7156996" cy="5733358"/>
            <a:chOff x="14646787" y="210242"/>
            <a:chExt cx="9121809" cy="8035237"/>
          </a:xfrm>
        </p:grpSpPr>
        <p:sp>
          <p:nvSpPr>
            <p:cNvPr id="6" name="Oval 5">
              <a:extLst>
                <a:ext uri="{FF2B5EF4-FFF2-40B4-BE49-F238E27FC236}">
                  <a16:creationId xmlns:a16="http://schemas.microsoft.com/office/drawing/2014/main" id="{90B5F044-AC34-3697-6316-FE6201E99EAD}"/>
                </a:ext>
              </a:extLst>
            </p:cNvPr>
            <p:cNvSpPr/>
            <p:nvPr/>
          </p:nvSpPr>
          <p:spPr>
            <a:xfrm>
              <a:off x="14969671" y="3512015"/>
              <a:ext cx="3242493" cy="25368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t>Server 1</a:t>
              </a:r>
            </a:p>
          </p:txBody>
        </p:sp>
        <p:sp>
          <p:nvSpPr>
            <p:cNvPr id="7" name="Oval 6">
              <a:extLst>
                <a:ext uri="{FF2B5EF4-FFF2-40B4-BE49-F238E27FC236}">
                  <a16:creationId xmlns:a16="http://schemas.microsoft.com/office/drawing/2014/main" id="{33845C73-732E-E4AF-662E-C0FFBC88CF1C}"/>
                </a:ext>
              </a:extLst>
            </p:cNvPr>
            <p:cNvSpPr/>
            <p:nvPr/>
          </p:nvSpPr>
          <p:spPr>
            <a:xfrm>
              <a:off x="15544800" y="6675894"/>
              <a:ext cx="3242492" cy="137500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t>Client 1</a:t>
              </a:r>
            </a:p>
          </p:txBody>
        </p:sp>
        <p:sp>
          <p:nvSpPr>
            <p:cNvPr id="8" name="Oval 7">
              <a:extLst>
                <a:ext uri="{FF2B5EF4-FFF2-40B4-BE49-F238E27FC236}">
                  <a16:creationId xmlns:a16="http://schemas.microsoft.com/office/drawing/2014/main" id="{A1355538-82D3-CAE6-8D73-4E8C0F380086}"/>
                </a:ext>
              </a:extLst>
            </p:cNvPr>
            <p:cNvSpPr/>
            <p:nvPr/>
          </p:nvSpPr>
          <p:spPr>
            <a:xfrm>
              <a:off x="20214045" y="6870477"/>
              <a:ext cx="3242492" cy="137500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t>Client n</a:t>
              </a:r>
            </a:p>
          </p:txBody>
        </p:sp>
        <p:cxnSp>
          <p:nvCxnSpPr>
            <p:cNvPr id="10" name="Straight Arrow Connector 9">
              <a:extLst>
                <a:ext uri="{FF2B5EF4-FFF2-40B4-BE49-F238E27FC236}">
                  <a16:creationId xmlns:a16="http://schemas.microsoft.com/office/drawing/2014/main" id="{1060EA27-2AF4-B6EF-2EB8-FD64CB7888FD}"/>
                </a:ext>
              </a:extLst>
            </p:cNvPr>
            <p:cNvCxnSpPr>
              <a:cxnSpLocks/>
            </p:cNvCxnSpPr>
            <p:nvPr/>
          </p:nvCxnSpPr>
          <p:spPr>
            <a:xfrm flipH="1" flipV="1">
              <a:off x="17620951" y="5713659"/>
              <a:ext cx="70639" cy="98449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78729B0F-5AB7-94E2-5883-650B5E3BDE04}"/>
                </a:ext>
              </a:extLst>
            </p:cNvPr>
            <p:cNvCxnSpPr>
              <a:cxnSpLocks/>
            </p:cNvCxnSpPr>
            <p:nvPr/>
          </p:nvCxnSpPr>
          <p:spPr>
            <a:xfrm flipV="1">
              <a:off x="21793200" y="4086668"/>
              <a:ext cx="0" cy="267698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412CC841-C673-9764-61D5-E03709BE9E8F}"/>
                </a:ext>
              </a:extLst>
            </p:cNvPr>
            <p:cNvSpPr/>
            <p:nvPr/>
          </p:nvSpPr>
          <p:spPr>
            <a:xfrm>
              <a:off x="20526103" y="1445119"/>
              <a:ext cx="3242493" cy="25368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t>Server 3</a:t>
              </a:r>
            </a:p>
          </p:txBody>
        </p:sp>
        <p:sp>
          <p:nvSpPr>
            <p:cNvPr id="11" name="Oval 10">
              <a:extLst>
                <a:ext uri="{FF2B5EF4-FFF2-40B4-BE49-F238E27FC236}">
                  <a16:creationId xmlns:a16="http://schemas.microsoft.com/office/drawing/2014/main" id="{603A0355-E641-8FE0-85BF-863D2F20B3C6}"/>
                </a:ext>
              </a:extLst>
            </p:cNvPr>
            <p:cNvSpPr/>
            <p:nvPr/>
          </p:nvSpPr>
          <p:spPr>
            <a:xfrm>
              <a:off x="17949091" y="210242"/>
              <a:ext cx="3242493" cy="25368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t>Server 4</a:t>
              </a:r>
            </a:p>
          </p:txBody>
        </p:sp>
        <p:cxnSp>
          <p:nvCxnSpPr>
            <p:cNvPr id="17" name="Straight Arrow Connector 16">
              <a:extLst>
                <a:ext uri="{FF2B5EF4-FFF2-40B4-BE49-F238E27FC236}">
                  <a16:creationId xmlns:a16="http://schemas.microsoft.com/office/drawing/2014/main" id="{87216D47-B814-27AF-17C2-541945685EF9}"/>
                </a:ext>
              </a:extLst>
            </p:cNvPr>
            <p:cNvCxnSpPr>
              <a:cxnSpLocks/>
            </p:cNvCxnSpPr>
            <p:nvPr/>
          </p:nvCxnSpPr>
          <p:spPr>
            <a:xfrm flipV="1">
              <a:off x="17425003" y="2468876"/>
              <a:ext cx="1295641" cy="1081787"/>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F92CE68D-D87A-C692-C878-BA7C78C76EB8}"/>
                </a:ext>
              </a:extLst>
            </p:cNvPr>
            <p:cNvSpPr/>
            <p:nvPr/>
          </p:nvSpPr>
          <p:spPr>
            <a:xfrm>
              <a:off x="14646787" y="1712916"/>
              <a:ext cx="3242493" cy="25368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t>Server 2</a:t>
              </a:r>
            </a:p>
          </p:txBody>
        </p:sp>
      </p:grpSp>
      <p:grpSp>
        <p:nvGrpSpPr>
          <p:cNvPr id="30" name="Group 29">
            <a:extLst>
              <a:ext uri="{FF2B5EF4-FFF2-40B4-BE49-F238E27FC236}">
                <a16:creationId xmlns:a16="http://schemas.microsoft.com/office/drawing/2014/main" id="{B295F855-E155-D5F8-1C18-475F72225B22}"/>
              </a:ext>
            </a:extLst>
          </p:cNvPr>
          <p:cNvGrpSpPr/>
          <p:nvPr/>
        </p:nvGrpSpPr>
        <p:grpSpPr>
          <a:xfrm>
            <a:off x="16611600" y="8055653"/>
            <a:ext cx="6844937" cy="2421793"/>
            <a:chOff x="13487400" y="8641215"/>
            <a:chExt cx="9969137" cy="3093585"/>
          </a:xfrm>
        </p:grpSpPr>
        <p:sp>
          <p:nvSpPr>
            <p:cNvPr id="14" name="Oval 13">
              <a:extLst>
                <a:ext uri="{FF2B5EF4-FFF2-40B4-BE49-F238E27FC236}">
                  <a16:creationId xmlns:a16="http://schemas.microsoft.com/office/drawing/2014/main" id="{0303D79C-D5EF-A7A7-1D03-CB9AB6BBE303}"/>
                </a:ext>
              </a:extLst>
            </p:cNvPr>
            <p:cNvSpPr/>
            <p:nvPr/>
          </p:nvSpPr>
          <p:spPr>
            <a:xfrm>
              <a:off x="15544800" y="8641215"/>
              <a:ext cx="3242492" cy="137500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t>Peer 1</a:t>
              </a:r>
            </a:p>
          </p:txBody>
        </p:sp>
        <p:sp>
          <p:nvSpPr>
            <p:cNvPr id="15" name="Oval 14">
              <a:extLst>
                <a:ext uri="{FF2B5EF4-FFF2-40B4-BE49-F238E27FC236}">
                  <a16:creationId xmlns:a16="http://schemas.microsoft.com/office/drawing/2014/main" id="{585CF571-7C54-FFCA-D4C7-1E7C3E7D27CE}"/>
                </a:ext>
              </a:extLst>
            </p:cNvPr>
            <p:cNvSpPr/>
            <p:nvPr/>
          </p:nvSpPr>
          <p:spPr>
            <a:xfrm>
              <a:off x="20214045" y="8835798"/>
              <a:ext cx="3242492" cy="137500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t>Peer 2 </a:t>
              </a:r>
            </a:p>
          </p:txBody>
        </p:sp>
        <p:sp>
          <p:nvSpPr>
            <p:cNvPr id="18" name="Oval 17">
              <a:extLst>
                <a:ext uri="{FF2B5EF4-FFF2-40B4-BE49-F238E27FC236}">
                  <a16:creationId xmlns:a16="http://schemas.microsoft.com/office/drawing/2014/main" id="{4AB9E74E-4F67-34DF-E5A3-991D5DF0CF44}"/>
                </a:ext>
              </a:extLst>
            </p:cNvPr>
            <p:cNvSpPr/>
            <p:nvPr/>
          </p:nvSpPr>
          <p:spPr>
            <a:xfrm>
              <a:off x="13487400" y="10165215"/>
              <a:ext cx="3242492" cy="137500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t>Peer 3</a:t>
              </a:r>
            </a:p>
          </p:txBody>
        </p:sp>
        <p:sp>
          <p:nvSpPr>
            <p:cNvPr id="20" name="Oval 19">
              <a:extLst>
                <a:ext uri="{FF2B5EF4-FFF2-40B4-BE49-F238E27FC236}">
                  <a16:creationId xmlns:a16="http://schemas.microsoft.com/office/drawing/2014/main" id="{37CA86E6-E5D5-026C-B348-404C93C32B90}"/>
                </a:ext>
              </a:extLst>
            </p:cNvPr>
            <p:cNvSpPr/>
            <p:nvPr/>
          </p:nvSpPr>
          <p:spPr>
            <a:xfrm>
              <a:off x="18156645" y="10359798"/>
              <a:ext cx="3242492" cy="137500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t>Peer n </a:t>
              </a:r>
            </a:p>
          </p:txBody>
        </p:sp>
        <p:cxnSp>
          <p:nvCxnSpPr>
            <p:cNvPr id="21" name="Straight Arrow Connector 20">
              <a:extLst>
                <a:ext uri="{FF2B5EF4-FFF2-40B4-BE49-F238E27FC236}">
                  <a16:creationId xmlns:a16="http://schemas.microsoft.com/office/drawing/2014/main" id="{DCD4755D-0C3F-CE5E-08A3-03C788025479}"/>
                </a:ext>
              </a:extLst>
            </p:cNvPr>
            <p:cNvCxnSpPr>
              <a:cxnSpLocks/>
            </p:cNvCxnSpPr>
            <p:nvPr/>
          </p:nvCxnSpPr>
          <p:spPr>
            <a:xfrm flipH="1" flipV="1">
              <a:off x="18588217" y="9637961"/>
              <a:ext cx="70639" cy="98449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C5FDFEF2-E5E9-0D8F-41E6-9FCD668A882B}"/>
                </a:ext>
              </a:extLst>
            </p:cNvPr>
            <p:cNvCxnSpPr>
              <a:cxnSpLocks/>
            </p:cNvCxnSpPr>
            <p:nvPr/>
          </p:nvCxnSpPr>
          <p:spPr>
            <a:xfrm flipV="1">
              <a:off x="16396303" y="9956053"/>
              <a:ext cx="679253" cy="66640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46C426CA-5751-EF47-AD83-FCE3388E9416}"/>
                </a:ext>
              </a:extLst>
            </p:cNvPr>
            <p:cNvCxnSpPr>
              <a:cxnSpLocks/>
              <a:stCxn id="15" idx="2"/>
            </p:cNvCxnSpPr>
            <p:nvPr/>
          </p:nvCxnSpPr>
          <p:spPr>
            <a:xfrm flipH="1" flipV="1">
              <a:off x="18816190" y="9215943"/>
              <a:ext cx="1397855" cy="30735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A4258F05-2A02-8B63-4CAE-B50BC7152B7C}"/>
                </a:ext>
              </a:extLst>
            </p:cNvPr>
            <p:cNvCxnSpPr>
              <a:cxnSpLocks/>
              <a:stCxn id="20" idx="2"/>
            </p:cNvCxnSpPr>
            <p:nvPr/>
          </p:nvCxnSpPr>
          <p:spPr>
            <a:xfrm flipH="1" flipV="1">
              <a:off x="16607602" y="11046095"/>
              <a:ext cx="1549043" cy="120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grpSp>
      <p:sp>
        <p:nvSpPr>
          <p:cNvPr id="31" name="TextBox 30">
            <a:extLst>
              <a:ext uri="{FF2B5EF4-FFF2-40B4-BE49-F238E27FC236}">
                <a16:creationId xmlns:a16="http://schemas.microsoft.com/office/drawing/2014/main" id="{2E88EE02-EAEB-9DF1-DCFA-EAA9E3BB4324}"/>
              </a:ext>
            </a:extLst>
          </p:cNvPr>
          <p:cNvSpPr txBox="1"/>
          <p:nvPr/>
        </p:nvSpPr>
        <p:spPr>
          <a:xfrm>
            <a:off x="16864936" y="10751100"/>
            <a:ext cx="7725025" cy="707886"/>
          </a:xfrm>
          <a:prstGeom prst="rect">
            <a:avLst/>
          </a:prstGeom>
          <a:noFill/>
        </p:spPr>
        <p:txBody>
          <a:bodyPr wrap="square" rtlCol="0">
            <a:spAutoFit/>
          </a:bodyPr>
          <a:lstStyle/>
          <a:p>
            <a:r>
              <a:rPr lang="en-US" sz="4000" dirty="0"/>
              <a:t>Peer-to-peer architecture</a:t>
            </a:r>
          </a:p>
        </p:txBody>
      </p:sp>
      <p:sp>
        <p:nvSpPr>
          <p:cNvPr id="32" name="TextBox 31">
            <a:extLst>
              <a:ext uri="{FF2B5EF4-FFF2-40B4-BE49-F238E27FC236}">
                <a16:creationId xmlns:a16="http://schemas.microsoft.com/office/drawing/2014/main" id="{7985CEF1-4F7B-F47F-5095-075DBBB7C1C9}"/>
              </a:ext>
            </a:extLst>
          </p:cNvPr>
          <p:cNvSpPr txBox="1"/>
          <p:nvPr/>
        </p:nvSpPr>
        <p:spPr>
          <a:xfrm>
            <a:off x="14325600" y="5904101"/>
            <a:ext cx="10009898" cy="1323439"/>
          </a:xfrm>
          <a:prstGeom prst="rect">
            <a:avLst/>
          </a:prstGeom>
          <a:noFill/>
        </p:spPr>
        <p:txBody>
          <a:bodyPr wrap="square" rtlCol="0">
            <a:spAutoFit/>
          </a:bodyPr>
          <a:lstStyle/>
          <a:p>
            <a:r>
              <a:rPr lang="en-US" sz="4000" dirty="0"/>
              <a:t>Client-server architecture with multiple server replicas geographically distributed</a:t>
            </a:r>
          </a:p>
        </p:txBody>
      </p:sp>
    </p:spTree>
    <p:extLst>
      <p:ext uri="{BB962C8B-B14F-4D97-AF65-F5344CB8AC3E}">
        <p14:creationId xmlns:p14="http://schemas.microsoft.com/office/powerpoint/2010/main" val="8348703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Impact of Node Joins on Lookups</a:t>
            </a:r>
          </a:p>
        </p:txBody>
      </p:sp>
      <p:sp>
        <p:nvSpPr>
          <p:cNvPr id="92163" name="Rectangle 3"/>
          <p:cNvSpPr>
            <a:spLocks noGrp="1" noChangeArrowheads="1"/>
          </p:cNvSpPr>
          <p:nvPr>
            <p:ph idx="1"/>
          </p:nvPr>
        </p:nvSpPr>
        <p:spPr/>
        <p:txBody>
          <a:bodyPr/>
          <a:lstStyle/>
          <a:p>
            <a:r>
              <a:rPr lang="en-US"/>
              <a:t>If finger table entries are current then lookup finds the correct successor in O(log N) steps</a:t>
            </a:r>
          </a:p>
          <a:p>
            <a:r>
              <a:rPr lang="en-US"/>
              <a:t>If successor pointers are correct but finger tables are incorrect, correct lookup but slower</a:t>
            </a:r>
          </a:p>
          <a:p>
            <a:r>
              <a:rPr lang="en-US"/>
              <a:t>If incorrect successor pointers, then lookup may fail</a:t>
            </a:r>
          </a:p>
        </p:txBody>
      </p:sp>
      <p:sp>
        <p:nvSpPr>
          <p:cNvPr id="2" name="Footer Placeholder 1"/>
          <p:cNvSpPr>
            <a:spLocks noGrp="1"/>
          </p:cNvSpPr>
          <p:nvPr>
            <p:ph type="ftr" sz="quarter" idx="10"/>
          </p:nvPr>
        </p:nvSpPr>
        <p:spPr/>
        <p:txBody>
          <a:bodyPr/>
          <a:lstStyle/>
          <a:p>
            <a:r>
              <a:rPr lang="en-US"/>
              <a:t>DHTs</a:t>
            </a:r>
            <a:endParaRPr lang="en-US" dirty="0"/>
          </a:p>
        </p:txBody>
      </p:sp>
      <p:sp>
        <p:nvSpPr>
          <p:cNvPr id="3" name="Slide Number Placeholder 2"/>
          <p:cNvSpPr>
            <a:spLocks noGrp="1"/>
          </p:cNvSpPr>
          <p:nvPr>
            <p:ph type="sldNum" sz="quarter" idx="11"/>
          </p:nvPr>
        </p:nvSpPr>
        <p:spPr/>
        <p:txBody>
          <a:bodyPr/>
          <a:lstStyle/>
          <a:p>
            <a:fld id="{C0472E53-FBB8-8D44-B4E4-4C2022510A5A}" type="slidenum">
              <a:rPr lang="en-US" smtClean="0"/>
              <a:pPr/>
              <a:t>70</a:t>
            </a:fld>
            <a:endParaRPr lang="en-US"/>
          </a:p>
        </p:txBody>
      </p:sp>
    </p:spTree>
    <p:extLst>
      <p:ext uri="{BB962C8B-B14F-4D97-AF65-F5344CB8AC3E}">
        <p14:creationId xmlns:p14="http://schemas.microsoft.com/office/powerpoint/2010/main" val="1747282647"/>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Voluntary Node Departures</a:t>
            </a:r>
          </a:p>
        </p:txBody>
      </p:sp>
      <p:sp>
        <p:nvSpPr>
          <p:cNvPr id="94211" name="Rectangle 3"/>
          <p:cNvSpPr>
            <a:spLocks noGrp="1" noChangeArrowheads="1"/>
          </p:cNvSpPr>
          <p:nvPr>
            <p:ph idx="1"/>
          </p:nvPr>
        </p:nvSpPr>
        <p:spPr/>
        <p:txBody>
          <a:bodyPr/>
          <a:lstStyle/>
          <a:p>
            <a:r>
              <a:rPr lang="en-US"/>
              <a:t>Leaving node may transfers all its keys to its successor</a:t>
            </a:r>
          </a:p>
          <a:p>
            <a:r>
              <a:rPr lang="en-US"/>
              <a:t>Leaving node may notify its predecessor and successor about each other so that they can update their links</a:t>
            </a:r>
          </a:p>
        </p:txBody>
      </p:sp>
      <p:sp>
        <p:nvSpPr>
          <p:cNvPr id="2" name="Footer Placeholder 1"/>
          <p:cNvSpPr>
            <a:spLocks noGrp="1"/>
          </p:cNvSpPr>
          <p:nvPr>
            <p:ph type="ftr" sz="quarter" idx="10"/>
          </p:nvPr>
        </p:nvSpPr>
        <p:spPr/>
        <p:txBody>
          <a:bodyPr/>
          <a:lstStyle/>
          <a:p>
            <a:r>
              <a:rPr lang="en-US"/>
              <a:t>DHTs</a:t>
            </a:r>
            <a:endParaRPr lang="en-US" dirty="0"/>
          </a:p>
        </p:txBody>
      </p:sp>
      <p:sp>
        <p:nvSpPr>
          <p:cNvPr id="3" name="Slide Number Placeholder 2"/>
          <p:cNvSpPr>
            <a:spLocks noGrp="1"/>
          </p:cNvSpPr>
          <p:nvPr>
            <p:ph type="sldNum" sz="quarter" idx="11"/>
          </p:nvPr>
        </p:nvSpPr>
        <p:spPr/>
        <p:txBody>
          <a:bodyPr/>
          <a:lstStyle/>
          <a:p>
            <a:fld id="{C0472E53-FBB8-8D44-B4E4-4C2022510A5A}" type="slidenum">
              <a:rPr lang="en-US" smtClean="0"/>
              <a:pPr/>
              <a:t>71</a:t>
            </a:fld>
            <a:endParaRPr lang="en-US"/>
          </a:p>
        </p:txBody>
      </p:sp>
    </p:spTree>
    <p:extLst>
      <p:ext uri="{BB962C8B-B14F-4D97-AF65-F5344CB8AC3E}">
        <p14:creationId xmlns:p14="http://schemas.microsoft.com/office/powerpoint/2010/main" val="1390102085"/>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t>Node Failures</a:t>
            </a:r>
          </a:p>
        </p:txBody>
      </p:sp>
      <p:sp>
        <p:nvSpPr>
          <p:cNvPr id="96259" name="Rectangle 3"/>
          <p:cNvSpPr>
            <a:spLocks noGrp="1" noChangeArrowheads="1"/>
          </p:cNvSpPr>
          <p:nvPr>
            <p:ph idx="1"/>
          </p:nvPr>
        </p:nvSpPr>
        <p:spPr/>
        <p:txBody>
          <a:bodyPr/>
          <a:lstStyle/>
          <a:p>
            <a:r>
              <a:rPr lang="en-US"/>
              <a:t>Stabilize successor</a:t>
            </a:r>
            <a:r>
              <a:rPr lang="tr-TR"/>
              <a:t> </a:t>
            </a:r>
            <a:r>
              <a:rPr lang="en-US"/>
              <a:t>lists: </a:t>
            </a:r>
            <a:endParaRPr lang="tr-TR"/>
          </a:p>
          <a:p>
            <a:pPr lvl="1"/>
            <a:r>
              <a:rPr lang="en-US"/>
              <a:t>Node N reconciles its list with</a:t>
            </a:r>
            <a:r>
              <a:rPr lang="tr-TR"/>
              <a:t> </a:t>
            </a:r>
            <a:r>
              <a:rPr lang="en-US"/>
              <a:t>its successor S by copying S</a:t>
            </a:r>
            <a:r>
              <a:rPr lang="ja-JP" altLang="en-US"/>
              <a:t>’</a:t>
            </a:r>
            <a:r>
              <a:rPr lang="en-US"/>
              <a:t>s successor list, removing its last</a:t>
            </a:r>
            <a:r>
              <a:rPr lang="tr-TR"/>
              <a:t> </a:t>
            </a:r>
            <a:r>
              <a:rPr lang="en-US"/>
              <a:t>entry, and prepending S to it. </a:t>
            </a:r>
            <a:endParaRPr lang="tr-TR"/>
          </a:p>
          <a:p>
            <a:pPr lvl="1"/>
            <a:r>
              <a:rPr lang="en-US"/>
              <a:t>If node N notices that its successor</a:t>
            </a:r>
            <a:r>
              <a:rPr lang="tr-TR"/>
              <a:t> </a:t>
            </a:r>
            <a:r>
              <a:rPr lang="en-US"/>
              <a:t>has failed, it replaces it with the first live entry in its successor</a:t>
            </a:r>
            <a:r>
              <a:rPr lang="tr-TR"/>
              <a:t> </a:t>
            </a:r>
            <a:r>
              <a:rPr lang="en-US"/>
              <a:t>list and reconciles its successor list with its new successor.</a:t>
            </a:r>
          </a:p>
        </p:txBody>
      </p:sp>
      <p:sp>
        <p:nvSpPr>
          <p:cNvPr id="2" name="Footer Placeholder 1"/>
          <p:cNvSpPr>
            <a:spLocks noGrp="1"/>
          </p:cNvSpPr>
          <p:nvPr>
            <p:ph type="ftr" sz="quarter" idx="10"/>
          </p:nvPr>
        </p:nvSpPr>
        <p:spPr/>
        <p:txBody>
          <a:bodyPr/>
          <a:lstStyle/>
          <a:p>
            <a:r>
              <a:rPr lang="en-US"/>
              <a:t>DHTs</a:t>
            </a:r>
            <a:endParaRPr lang="en-US" dirty="0"/>
          </a:p>
        </p:txBody>
      </p:sp>
      <p:sp>
        <p:nvSpPr>
          <p:cNvPr id="3" name="Slide Number Placeholder 2"/>
          <p:cNvSpPr>
            <a:spLocks noGrp="1"/>
          </p:cNvSpPr>
          <p:nvPr>
            <p:ph type="sldNum" sz="quarter" idx="11"/>
          </p:nvPr>
        </p:nvSpPr>
        <p:spPr/>
        <p:txBody>
          <a:bodyPr/>
          <a:lstStyle/>
          <a:p>
            <a:fld id="{C0472E53-FBB8-8D44-B4E4-4C2022510A5A}" type="slidenum">
              <a:rPr lang="en-US" smtClean="0"/>
              <a:pPr/>
              <a:t>72</a:t>
            </a:fld>
            <a:endParaRPr lang="en-US"/>
          </a:p>
        </p:txBody>
      </p:sp>
    </p:spTree>
    <p:extLst>
      <p:ext uri="{BB962C8B-B14F-4D97-AF65-F5344CB8AC3E}">
        <p14:creationId xmlns:p14="http://schemas.microsoft.com/office/powerpoint/2010/main" val="11899285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CHORD Summary</a:t>
            </a:r>
          </a:p>
        </p:txBody>
      </p:sp>
      <p:sp>
        <p:nvSpPr>
          <p:cNvPr id="98307" name="Rectangle 3"/>
          <p:cNvSpPr>
            <a:spLocks noGrp="1" noChangeArrowheads="1"/>
          </p:cNvSpPr>
          <p:nvPr>
            <p:ph idx="1"/>
          </p:nvPr>
        </p:nvSpPr>
        <p:spPr/>
        <p:txBody>
          <a:bodyPr/>
          <a:lstStyle/>
          <a:p>
            <a:r>
              <a:rPr lang="en-US" dirty="0"/>
              <a:t>Efficient location of the node that stores a desired data item is a fundamental problem in P2P networks</a:t>
            </a:r>
          </a:p>
          <a:p>
            <a:r>
              <a:rPr lang="en-US" dirty="0"/>
              <a:t>Separates correctness (successor) from performance (finger table)</a:t>
            </a:r>
          </a:p>
          <a:p>
            <a:r>
              <a:rPr lang="en-US" dirty="0"/>
              <a:t>Chord protocol solves it  in an efficient decentralized manner</a:t>
            </a:r>
          </a:p>
          <a:p>
            <a:pPr lvl="1"/>
            <a:r>
              <a:rPr lang="en-US" dirty="0"/>
              <a:t>Routing information: O(log N) nodes</a:t>
            </a:r>
          </a:p>
          <a:p>
            <a:pPr lvl="1"/>
            <a:r>
              <a:rPr lang="en-US" dirty="0"/>
              <a:t>Lookup: O(log N) nodes</a:t>
            </a:r>
          </a:p>
          <a:p>
            <a:pPr lvl="1"/>
            <a:r>
              <a:rPr lang="en-US" dirty="0"/>
              <a:t>Update: O(log</a:t>
            </a:r>
            <a:r>
              <a:rPr lang="en-US" altLang="zh-CN" dirty="0"/>
              <a:t>2 </a:t>
            </a:r>
            <a:r>
              <a:rPr lang="en-US" dirty="0"/>
              <a:t>N) messages</a:t>
            </a:r>
          </a:p>
          <a:p>
            <a:r>
              <a:rPr lang="en-GB" dirty="0"/>
              <a:t>It also adapts dynamically to the topology changes introduced during the run</a:t>
            </a:r>
          </a:p>
        </p:txBody>
      </p:sp>
      <p:sp>
        <p:nvSpPr>
          <p:cNvPr id="2" name="Footer Placeholder 1"/>
          <p:cNvSpPr>
            <a:spLocks noGrp="1"/>
          </p:cNvSpPr>
          <p:nvPr>
            <p:ph type="ftr" sz="quarter" idx="10"/>
          </p:nvPr>
        </p:nvSpPr>
        <p:spPr/>
        <p:txBody>
          <a:bodyPr/>
          <a:lstStyle/>
          <a:p>
            <a:r>
              <a:rPr lang="en-US"/>
              <a:t>DHTs</a:t>
            </a:r>
            <a:endParaRPr lang="en-US" dirty="0"/>
          </a:p>
        </p:txBody>
      </p:sp>
      <p:sp>
        <p:nvSpPr>
          <p:cNvPr id="3" name="Slide Number Placeholder 2"/>
          <p:cNvSpPr>
            <a:spLocks noGrp="1"/>
          </p:cNvSpPr>
          <p:nvPr>
            <p:ph type="sldNum" sz="quarter" idx="11"/>
          </p:nvPr>
        </p:nvSpPr>
        <p:spPr/>
        <p:txBody>
          <a:bodyPr/>
          <a:lstStyle/>
          <a:p>
            <a:fld id="{C0472E53-FBB8-8D44-B4E4-4C2022510A5A}" type="slidenum">
              <a:rPr lang="en-US" smtClean="0"/>
              <a:pPr/>
              <a:t>73</a:t>
            </a:fld>
            <a:endParaRPr lang="en-US"/>
          </a:p>
        </p:txBody>
      </p:sp>
    </p:spTree>
    <p:extLst>
      <p:ext uri="{BB962C8B-B14F-4D97-AF65-F5344CB8AC3E}">
        <p14:creationId xmlns:p14="http://schemas.microsoft.com/office/powerpoint/2010/main" val="1443778842"/>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C39B0-C954-06B0-9280-306ECB5E5510}"/>
              </a:ext>
            </a:extLst>
          </p:cNvPr>
          <p:cNvSpPr>
            <a:spLocks noGrp="1"/>
          </p:cNvSpPr>
          <p:nvPr>
            <p:ph type="title"/>
          </p:nvPr>
        </p:nvSpPr>
        <p:spPr>
          <a:xfrm>
            <a:off x="1219200" y="457200"/>
            <a:ext cx="21945601" cy="1828800"/>
          </a:xfrm>
        </p:spPr>
        <p:txBody>
          <a:bodyPr wrap="square" anchor="b">
            <a:normAutofit/>
          </a:bodyPr>
          <a:lstStyle/>
          <a:p>
            <a:r>
              <a:rPr lang="en-US" dirty="0"/>
              <a:t>Exercise</a:t>
            </a:r>
          </a:p>
        </p:txBody>
      </p:sp>
      <p:sp>
        <p:nvSpPr>
          <p:cNvPr id="3" name="Content Placeholder 2">
            <a:extLst>
              <a:ext uri="{FF2B5EF4-FFF2-40B4-BE49-F238E27FC236}">
                <a16:creationId xmlns:a16="http://schemas.microsoft.com/office/drawing/2014/main" id="{04D18E7C-9532-701C-B8CA-D14F5C6E2770}"/>
              </a:ext>
            </a:extLst>
          </p:cNvPr>
          <p:cNvSpPr>
            <a:spLocks noGrp="1"/>
          </p:cNvSpPr>
          <p:nvPr>
            <p:ph sz="quarter" idx="1"/>
          </p:nvPr>
        </p:nvSpPr>
        <p:spPr>
          <a:xfrm>
            <a:off x="1219200" y="2438400"/>
            <a:ext cx="10777728" cy="9875520"/>
          </a:xfrm>
        </p:spPr>
        <p:txBody>
          <a:bodyPr wrap="square" anchor="t">
            <a:normAutofit/>
          </a:bodyPr>
          <a:lstStyle/>
          <a:p>
            <a:r>
              <a:rPr lang="en-US" dirty="0"/>
              <a:t>Answer the following questions:</a:t>
            </a:r>
          </a:p>
          <a:p>
            <a:r>
              <a:rPr lang="en-US" dirty="0"/>
              <a:t>(1) On what node will object 5 be placed?</a:t>
            </a:r>
          </a:p>
          <a:p>
            <a:r>
              <a:rPr lang="en-US" dirty="0"/>
              <a:t>(2) How many hops it takes to find object 50 without the finger table?</a:t>
            </a:r>
          </a:p>
          <a:p>
            <a:r>
              <a:rPr lang="en-US" dirty="0"/>
              <a:t>(3) How many hops it takes to find object 50 with the finger table?</a:t>
            </a:r>
          </a:p>
          <a:p>
            <a:endParaRPr lang="en-US" dirty="0"/>
          </a:p>
        </p:txBody>
      </p:sp>
      <p:pic>
        <p:nvPicPr>
          <p:cNvPr id="8" name="Picture 7">
            <a:extLst>
              <a:ext uri="{FF2B5EF4-FFF2-40B4-BE49-F238E27FC236}">
                <a16:creationId xmlns:a16="http://schemas.microsoft.com/office/drawing/2014/main" id="{711BC04C-91C3-3081-E5BB-2B6707FFE568}"/>
              </a:ext>
            </a:extLst>
          </p:cNvPr>
          <p:cNvPicPr>
            <a:picLocks noChangeAspect="1"/>
          </p:cNvPicPr>
          <p:nvPr/>
        </p:nvPicPr>
        <p:blipFill>
          <a:blip r:embed="rId2"/>
          <a:srcRect t="1046" r="-1" b="3753"/>
          <a:stretch>
            <a:fillRect/>
          </a:stretch>
        </p:blipFill>
        <p:spPr>
          <a:xfrm>
            <a:off x="12352528" y="2432304"/>
            <a:ext cx="10777728" cy="9875520"/>
          </a:xfrm>
          <a:prstGeom prst="rect">
            <a:avLst/>
          </a:prstGeom>
          <a:noFill/>
        </p:spPr>
      </p:pic>
      <p:sp>
        <p:nvSpPr>
          <p:cNvPr id="4" name="Footer Placeholder 3">
            <a:extLst>
              <a:ext uri="{FF2B5EF4-FFF2-40B4-BE49-F238E27FC236}">
                <a16:creationId xmlns:a16="http://schemas.microsoft.com/office/drawing/2014/main" id="{55B13E75-840A-ADEE-D485-210A4907C3F4}"/>
              </a:ext>
            </a:extLst>
          </p:cNvPr>
          <p:cNvSpPr>
            <a:spLocks noGrp="1"/>
          </p:cNvSpPr>
          <p:nvPr>
            <p:ph type="ftr" sz="quarter" idx="10"/>
          </p:nvPr>
        </p:nvSpPr>
        <p:spPr>
          <a:xfrm>
            <a:off x="13817600" y="12712703"/>
            <a:ext cx="9347200" cy="730250"/>
          </a:xfrm>
        </p:spPr>
        <p:txBody>
          <a:bodyPr>
            <a:normAutofit/>
          </a:bodyPr>
          <a:lstStyle/>
          <a:p>
            <a:pPr>
              <a:spcAft>
                <a:spcPts val="600"/>
              </a:spcAft>
              <a:defRPr/>
            </a:pPr>
            <a:r>
              <a:rPr lang="en-US"/>
              <a:t>Introduction.</a:t>
            </a:r>
          </a:p>
        </p:txBody>
      </p:sp>
      <p:sp>
        <p:nvSpPr>
          <p:cNvPr id="5" name="Slide Number Placeholder 4">
            <a:extLst>
              <a:ext uri="{FF2B5EF4-FFF2-40B4-BE49-F238E27FC236}">
                <a16:creationId xmlns:a16="http://schemas.microsoft.com/office/drawing/2014/main" id="{3831208F-C46F-3F45-A3AE-8EED4DFBABB8}"/>
              </a:ext>
            </a:extLst>
          </p:cNvPr>
          <p:cNvSpPr>
            <a:spLocks noGrp="1"/>
          </p:cNvSpPr>
          <p:nvPr>
            <p:ph type="sldNum" sz="quarter" idx="11"/>
          </p:nvPr>
        </p:nvSpPr>
        <p:spPr>
          <a:xfrm>
            <a:off x="1634066" y="12712703"/>
            <a:ext cx="5283200" cy="730250"/>
          </a:xfrm>
        </p:spPr>
        <p:txBody>
          <a:bodyPr wrap="square" anchor="t">
            <a:normAutofit/>
          </a:bodyPr>
          <a:lstStyle/>
          <a:p>
            <a:pPr>
              <a:spcAft>
                <a:spcPts val="600"/>
              </a:spcAft>
            </a:pPr>
            <a:fld id="{C0472E53-FBB8-8D44-B4E4-4C2022510A5A}" type="slidenum">
              <a:rPr lang="en-US" smtClean="0"/>
              <a:pPr>
                <a:spcAft>
                  <a:spcPts val="600"/>
                </a:spcAft>
              </a:pPr>
              <a:t>74</a:t>
            </a:fld>
            <a:endParaRPr lang="en-US"/>
          </a:p>
        </p:txBody>
      </p:sp>
    </p:spTree>
    <p:extLst>
      <p:ext uri="{BB962C8B-B14F-4D97-AF65-F5344CB8AC3E}">
        <p14:creationId xmlns:p14="http://schemas.microsoft.com/office/powerpoint/2010/main" val="3820827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wrap="square" anchor="b">
            <a:normAutofit/>
          </a:bodyPr>
          <a:lstStyle/>
          <a:p>
            <a:pPr eaLnBrk="1" hangingPunct="1"/>
            <a:r>
              <a:rPr lang="en-US" altLang="x-none" dirty="0"/>
              <a:t>What do we expect from distributed systems? </a:t>
            </a:r>
          </a:p>
        </p:txBody>
      </p:sp>
      <p:sp>
        <p:nvSpPr>
          <p:cNvPr id="37893" name="Rectangle 3"/>
          <p:cNvSpPr>
            <a:spLocks noGrp="1" noChangeArrowheads="1"/>
          </p:cNvSpPr>
          <p:nvPr>
            <p:ph sz="quarter" idx="1"/>
          </p:nvPr>
        </p:nvSpPr>
        <p:spPr>
          <a:xfrm>
            <a:off x="1219201" y="2427439"/>
            <a:ext cx="10514465" cy="9900012"/>
          </a:xfrm>
        </p:spPr>
        <p:txBody>
          <a:bodyPr wrap="square" anchor="t">
            <a:normAutofit/>
          </a:bodyPr>
          <a:lstStyle/>
          <a:p>
            <a:pPr eaLnBrk="1" hangingPunct="1"/>
            <a:r>
              <a:rPr lang="en-US" altLang="x-none" dirty="0">
                <a:solidFill>
                  <a:srgbClr val="C00000"/>
                </a:solidFill>
              </a:rPr>
              <a:t>Reliability</a:t>
            </a:r>
            <a:endParaRPr lang="en-US" altLang="x-none" dirty="0"/>
          </a:p>
          <a:p>
            <a:pPr lvl="1"/>
            <a:r>
              <a:rPr lang="en-US" altLang="x-none" dirty="0"/>
              <a:t>Provide continuous service</a:t>
            </a:r>
          </a:p>
          <a:p>
            <a:pPr eaLnBrk="1" hangingPunct="1"/>
            <a:r>
              <a:rPr lang="en-US" altLang="x-none" dirty="0">
                <a:solidFill>
                  <a:srgbClr val="C00000"/>
                </a:solidFill>
              </a:rPr>
              <a:t>Availability</a:t>
            </a:r>
            <a:endParaRPr lang="en-US" altLang="x-none" dirty="0"/>
          </a:p>
          <a:p>
            <a:pPr lvl="1"/>
            <a:r>
              <a:rPr lang="en-US" altLang="x-none" dirty="0"/>
              <a:t>Ready to use</a:t>
            </a:r>
          </a:p>
          <a:p>
            <a:pPr eaLnBrk="1" hangingPunct="1"/>
            <a:r>
              <a:rPr lang="en-US" altLang="x-none" dirty="0">
                <a:solidFill>
                  <a:srgbClr val="C00000"/>
                </a:solidFill>
              </a:rPr>
              <a:t>Safety</a:t>
            </a:r>
            <a:endParaRPr lang="en-US" altLang="x-none" dirty="0"/>
          </a:p>
          <a:p>
            <a:pPr lvl="1"/>
            <a:r>
              <a:rPr lang="en-US" altLang="x-none" dirty="0"/>
              <a:t>Do what they are supposed to do, avoiding catastrophic consequences</a:t>
            </a:r>
          </a:p>
          <a:p>
            <a:pPr eaLnBrk="1" hangingPunct="1"/>
            <a:r>
              <a:rPr lang="en-US" altLang="x-none" dirty="0">
                <a:solidFill>
                  <a:srgbClr val="C00000"/>
                </a:solidFill>
              </a:rPr>
              <a:t>Security</a:t>
            </a:r>
            <a:endParaRPr lang="en-US" altLang="x-none" dirty="0"/>
          </a:p>
          <a:p>
            <a:pPr lvl="1"/>
            <a:r>
              <a:rPr lang="en-US" altLang="x-none" dirty="0"/>
              <a:t>Withstand passive/active attacks from outsiders or insiders</a:t>
            </a:r>
          </a:p>
        </p:txBody>
      </p:sp>
      <p:pic>
        <p:nvPicPr>
          <p:cNvPr id="37895" name="Picture 37894" descr="Padlock on computer motherboard">
            <a:extLst>
              <a:ext uri="{FF2B5EF4-FFF2-40B4-BE49-F238E27FC236}">
                <a16:creationId xmlns:a16="http://schemas.microsoft.com/office/drawing/2014/main" id="{73B12016-C3EA-FDAC-F860-F4CBA750AA4E}"/>
              </a:ext>
            </a:extLst>
          </p:cNvPr>
          <p:cNvPicPr>
            <a:picLocks noChangeAspect="1"/>
          </p:cNvPicPr>
          <p:nvPr/>
        </p:nvPicPr>
        <p:blipFill rotWithShape="1">
          <a:blip r:embed="rId3"/>
          <a:srcRect l="1989" r="25343"/>
          <a:stretch/>
        </p:blipFill>
        <p:spPr>
          <a:xfrm>
            <a:off x="14254503" y="3388243"/>
            <a:ext cx="7554758" cy="6939515"/>
          </a:xfrm>
          <a:prstGeom prst="rect">
            <a:avLst/>
          </a:prstGeom>
          <a:noFill/>
        </p:spPr>
      </p:pic>
      <p:sp>
        <p:nvSpPr>
          <p:cNvPr id="2" name="Slide Number Placeholder 1">
            <a:extLst>
              <a:ext uri="{FF2B5EF4-FFF2-40B4-BE49-F238E27FC236}">
                <a16:creationId xmlns:a16="http://schemas.microsoft.com/office/drawing/2014/main" id="{105E7334-DFED-3E3D-46F3-42369A6FD4EA}"/>
              </a:ext>
            </a:extLst>
          </p:cNvPr>
          <p:cNvSpPr>
            <a:spLocks noGrp="1"/>
          </p:cNvSpPr>
          <p:nvPr>
            <p:ph type="sldNum" sz="quarter" idx="11"/>
          </p:nvPr>
        </p:nvSpPr>
        <p:spPr/>
        <p:txBody>
          <a:bodyPr/>
          <a:lstStyle/>
          <a:p>
            <a:fld id="{C0472E53-FBB8-8D44-B4E4-4C2022510A5A}" type="slidenum">
              <a:rPr lang="en-US" smtClean="0"/>
              <a:pPr/>
              <a:t>8</a:t>
            </a:fld>
            <a:endParaRPr lang="en-US"/>
          </a:p>
        </p:txBody>
      </p:sp>
      <p:sp>
        <p:nvSpPr>
          <p:cNvPr id="3" name="Footer Placeholder 2">
            <a:extLst>
              <a:ext uri="{FF2B5EF4-FFF2-40B4-BE49-F238E27FC236}">
                <a16:creationId xmlns:a16="http://schemas.microsoft.com/office/drawing/2014/main" id="{943DC432-129E-977A-F05D-751D1FC2F7C4}"/>
              </a:ext>
            </a:extLst>
          </p:cNvPr>
          <p:cNvSpPr>
            <a:spLocks noGrp="1"/>
          </p:cNvSpPr>
          <p:nvPr>
            <p:ph type="ftr" sz="quarter" idx="10"/>
          </p:nvPr>
        </p:nvSpPr>
        <p:spPr/>
        <p:txBody>
          <a:bodyPr/>
          <a:lstStyle/>
          <a:p>
            <a:pPr>
              <a:defRPr/>
            </a:pPr>
            <a:r>
              <a:rPr lang="en-US"/>
              <a:t>Introduction.</a:t>
            </a:r>
            <a:endParaRPr lang="en-US" dirty="0"/>
          </a:p>
        </p:txBody>
      </p:sp>
    </p:spTree>
    <p:extLst>
      <p:ext uri="{BB962C8B-B14F-4D97-AF65-F5344CB8AC3E}">
        <p14:creationId xmlns:p14="http://schemas.microsoft.com/office/powerpoint/2010/main" val="2146931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wrap="square" anchor="b">
            <a:normAutofit/>
          </a:bodyPr>
          <a:lstStyle/>
          <a:p>
            <a:pPr eaLnBrk="1" hangingPunct="1"/>
            <a:r>
              <a:rPr lang="en-US" altLang="x-none"/>
              <a:t>…not easy to achieve because </a:t>
            </a:r>
          </a:p>
        </p:txBody>
      </p:sp>
      <p:sp>
        <p:nvSpPr>
          <p:cNvPr id="39941" name="Rectangle 3"/>
          <p:cNvSpPr>
            <a:spLocks noGrp="1" noChangeArrowheads="1"/>
          </p:cNvSpPr>
          <p:nvPr>
            <p:ph sz="quarter" idx="1"/>
          </p:nvPr>
        </p:nvSpPr>
        <p:spPr>
          <a:xfrm>
            <a:off x="1219201" y="2427439"/>
            <a:ext cx="10812271" cy="9900012"/>
          </a:xfrm>
        </p:spPr>
        <p:txBody>
          <a:bodyPr wrap="square" anchor="t">
            <a:normAutofit/>
          </a:bodyPr>
          <a:lstStyle/>
          <a:p>
            <a:pPr eaLnBrk="1" hangingPunct="1"/>
            <a:r>
              <a:rPr lang="en-US" altLang="x-none" dirty="0">
                <a:solidFill>
                  <a:srgbClr val="C00000"/>
                </a:solidFill>
              </a:rPr>
              <a:t>Failures</a:t>
            </a:r>
            <a:endParaRPr lang="en-US" altLang="x-none" dirty="0"/>
          </a:p>
          <a:p>
            <a:pPr lvl="1"/>
            <a:r>
              <a:rPr lang="en-US" altLang="x-none" dirty="0"/>
              <a:t>Computers and networks fail in many (often unpredictable) ways</a:t>
            </a:r>
          </a:p>
          <a:p>
            <a:pPr eaLnBrk="1" hangingPunct="1"/>
            <a:r>
              <a:rPr lang="en-US" altLang="x-none" dirty="0">
                <a:solidFill>
                  <a:srgbClr val="C00000"/>
                </a:solidFill>
              </a:rPr>
              <a:t>Attacks</a:t>
            </a:r>
          </a:p>
          <a:p>
            <a:pPr lvl="1"/>
            <a:r>
              <a:rPr lang="en-US" altLang="x-none" dirty="0"/>
              <a:t>Computers get compromised</a:t>
            </a:r>
          </a:p>
          <a:p>
            <a:pPr eaLnBrk="1" hangingPunct="1"/>
            <a:r>
              <a:rPr lang="en-US" altLang="x-none" dirty="0">
                <a:solidFill>
                  <a:srgbClr val="C00000"/>
                </a:solidFill>
              </a:rPr>
              <a:t>Constraints</a:t>
            </a:r>
            <a:endParaRPr lang="en-US" altLang="x-none" dirty="0"/>
          </a:p>
          <a:p>
            <a:pPr lvl="1"/>
            <a:r>
              <a:rPr lang="en-US" altLang="x-none" dirty="0"/>
              <a:t>Real-time </a:t>
            </a:r>
          </a:p>
          <a:p>
            <a:pPr lvl="1"/>
            <a:r>
              <a:rPr lang="en-US" altLang="x-none" dirty="0"/>
              <a:t>Storage and computation</a:t>
            </a:r>
          </a:p>
          <a:p>
            <a:pPr eaLnBrk="1" hangingPunct="1"/>
            <a:r>
              <a:rPr lang="en-US" altLang="x-none" dirty="0">
                <a:solidFill>
                  <a:srgbClr val="C00000"/>
                </a:solidFill>
              </a:rPr>
              <a:t>Performance</a:t>
            </a:r>
          </a:p>
          <a:p>
            <a:pPr lvl="1"/>
            <a:r>
              <a:rPr lang="en-US" altLang="x-none" dirty="0"/>
              <a:t>SLAs</a:t>
            </a:r>
          </a:p>
          <a:p>
            <a:pPr eaLnBrk="1" hangingPunct="1"/>
            <a:r>
              <a:rPr lang="en-US" altLang="x-none" dirty="0">
                <a:solidFill>
                  <a:srgbClr val="C00000"/>
                </a:solidFill>
              </a:rPr>
              <a:t>Complexity</a:t>
            </a:r>
          </a:p>
          <a:p>
            <a:pPr eaLnBrk="1" hangingPunct="1"/>
            <a:endParaRPr lang="en-US" altLang="x-none" dirty="0"/>
          </a:p>
        </p:txBody>
      </p:sp>
      <p:pic>
        <p:nvPicPr>
          <p:cNvPr id="39943" name="Picture 39942" descr="Graph on document with pen">
            <a:extLst>
              <a:ext uri="{FF2B5EF4-FFF2-40B4-BE49-F238E27FC236}">
                <a16:creationId xmlns:a16="http://schemas.microsoft.com/office/drawing/2014/main" id="{93DBF375-FBF4-F947-61DC-AEED718088AE}"/>
              </a:ext>
            </a:extLst>
          </p:cNvPr>
          <p:cNvPicPr>
            <a:picLocks noChangeAspect="1"/>
          </p:cNvPicPr>
          <p:nvPr/>
        </p:nvPicPr>
        <p:blipFill rotWithShape="1">
          <a:blip r:embed="rId3"/>
          <a:srcRect l="20527" r="6806"/>
          <a:stretch/>
        </p:blipFill>
        <p:spPr>
          <a:xfrm>
            <a:off x="13490613" y="3282991"/>
            <a:ext cx="7783925" cy="7150019"/>
          </a:xfrm>
          <a:prstGeom prst="rect">
            <a:avLst/>
          </a:prstGeom>
          <a:noFill/>
        </p:spPr>
      </p:pic>
      <p:sp>
        <p:nvSpPr>
          <p:cNvPr id="2" name="Slide Number Placeholder 1">
            <a:extLst>
              <a:ext uri="{FF2B5EF4-FFF2-40B4-BE49-F238E27FC236}">
                <a16:creationId xmlns:a16="http://schemas.microsoft.com/office/drawing/2014/main" id="{659CF750-14CF-A14D-F87A-D1638784F2B0}"/>
              </a:ext>
            </a:extLst>
          </p:cNvPr>
          <p:cNvSpPr>
            <a:spLocks noGrp="1"/>
          </p:cNvSpPr>
          <p:nvPr>
            <p:ph type="sldNum" sz="quarter" idx="11"/>
          </p:nvPr>
        </p:nvSpPr>
        <p:spPr/>
        <p:txBody>
          <a:bodyPr/>
          <a:lstStyle/>
          <a:p>
            <a:fld id="{C0472E53-FBB8-8D44-B4E4-4C2022510A5A}" type="slidenum">
              <a:rPr lang="en-US" smtClean="0"/>
              <a:pPr/>
              <a:t>9</a:t>
            </a:fld>
            <a:endParaRPr lang="en-US"/>
          </a:p>
        </p:txBody>
      </p:sp>
      <p:sp>
        <p:nvSpPr>
          <p:cNvPr id="3" name="Footer Placeholder 2">
            <a:extLst>
              <a:ext uri="{FF2B5EF4-FFF2-40B4-BE49-F238E27FC236}">
                <a16:creationId xmlns:a16="http://schemas.microsoft.com/office/drawing/2014/main" id="{B36F0391-5B29-C99F-822C-4E1F7840AC92}"/>
              </a:ext>
            </a:extLst>
          </p:cNvPr>
          <p:cNvSpPr>
            <a:spLocks noGrp="1"/>
          </p:cNvSpPr>
          <p:nvPr>
            <p:ph type="ftr" sz="quarter" idx="10"/>
          </p:nvPr>
        </p:nvSpPr>
        <p:spPr/>
        <p:txBody>
          <a:bodyPr/>
          <a:lstStyle/>
          <a:p>
            <a:pPr>
              <a:defRPr/>
            </a:pPr>
            <a:r>
              <a:rPr lang="en-US"/>
              <a:t>Introduction.</a:t>
            </a:r>
            <a:endParaRPr lang="en-US" dirty="0"/>
          </a:p>
        </p:txBody>
      </p:sp>
    </p:spTree>
    <p:extLst>
      <p:ext uri="{BB962C8B-B14F-4D97-AF65-F5344CB8AC3E}">
        <p14:creationId xmlns:p14="http://schemas.microsoft.com/office/powerpoint/2010/main" val="24626307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2014_526_t1">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emplate>s2014_526_t1.potx</Template>
  <TotalTime>206789</TotalTime>
  <Words>4631</Words>
  <Application>Microsoft Macintosh PowerPoint</Application>
  <PresentationFormat>Custom</PresentationFormat>
  <Paragraphs>876</Paragraphs>
  <Slides>74</Slides>
  <Notes>48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74</vt:i4>
      </vt:variant>
    </vt:vector>
  </HeadingPairs>
  <TitlesOfParts>
    <vt:vector size="85" baseType="lpstr">
      <vt:lpstr>ＭＳ Ｐゴシック</vt:lpstr>
      <vt:lpstr>Arial</vt:lpstr>
      <vt:lpstr>Bookman Old Style</vt:lpstr>
      <vt:lpstr>Gill Sans</vt:lpstr>
      <vt:lpstr>Gill Sans MT</vt:lpstr>
      <vt:lpstr>Helvetica</vt:lpstr>
      <vt:lpstr>Noto Sans Symbols</vt:lpstr>
      <vt:lpstr>Times</vt:lpstr>
      <vt:lpstr>Wingdings</vt:lpstr>
      <vt:lpstr>Wingdings 3</vt:lpstr>
      <vt:lpstr>s2014_526_t1</vt:lpstr>
      <vt:lpstr>Advance Systems</vt:lpstr>
      <vt:lpstr>Distributed systems are everywhere</vt:lpstr>
      <vt:lpstr>What is a distributed system?</vt:lpstr>
      <vt:lpstr>Why do we need distributed systems</vt:lpstr>
      <vt:lpstr>Why do we need distributed systems</vt:lpstr>
      <vt:lpstr>Why do we need distributed systems</vt:lpstr>
      <vt:lpstr>Why do we need distributed systems</vt:lpstr>
      <vt:lpstr>What do we expect from distributed systems? </vt:lpstr>
      <vt:lpstr>…not easy to achieve because </vt:lpstr>
      <vt:lpstr>How do computer systems fail? </vt:lpstr>
      <vt:lpstr>Why do computers get compromised?</vt:lpstr>
      <vt:lpstr>What does it mean for a distributed system to be correct?</vt:lpstr>
      <vt:lpstr>Communication models for distributed systems</vt:lpstr>
      <vt:lpstr>Building blocks for distributed systems</vt:lpstr>
      <vt:lpstr>When things go wrong</vt:lpstr>
      <vt:lpstr>A network partition’s impact on github</vt:lpstr>
      <vt:lpstr>What is cs4730/7610 about? </vt:lpstr>
      <vt:lpstr>Course overview </vt:lpstr>
      <vt:lpstr>Course overview </vt:lpstr>
      <vt:lpstr>Course overview </vt:lpstr>
      <vt:lpstr>4730 vs 7610</vt:lpstr>
      <vt:lpstr>PowerPoint Presentation</vt:lpstr>
      <vt:lpstr>Development lifecycle</vt:lpstr>
      <vt:lpstr>How do we know systems achieve their goals</vt:lpstr>
      <vt:lpstr>Formal Methods</vt:lpstr>
      <vt:lpstr>Benefits</vt:lpstr>
      <vt:lpstr>Limitations</vt:lpstr>
      <vt:lpstr>PowerPoint Presentation</vt:lpstr>
      <vt:lpstr>Consensus in distributed systems</vt:lpstr>
      <vt:lpstr>Communication models for distributed systems</vt:lpstr>
      <vt:lpstr>Why consider the synchronous model</vt:lpstr>
      <vt:lpstr>Most common failure models</vt:lpstr>
      <vt:lpstr>PowerPoint Presentation</vt:lpstr>
      <vt:lpstr>The consensus problem</vt:lpstr>
      <vt:lpstr>Consensus in a synchronous system: No failures</vt:lpstr>
      <vt:lpstr>Consensus in a synchronous system with crash failures: Model</vt:lpstr>
      <vt:lpstr>Consensus in a synchronous system with crash failures: Properties</vt:lpstr>
      <vt:lpstr>Example 1: 4 processes, 1 crash</vt:lpstr>
      <vt:lpstr>Discussion </vt:lpstr>
      <vt:lpstr>Consensus in a synchronous system with crash failures: Algorithm </vt:lpstr>
      <vt:lpstr>Example 1: cont.</vt:lpstr>
      <vt:lpstr>Example 2: 4 processes, 1 crash</vt:lpstr>
      <vt:lpstr>A closer look…</vt:lpstr>
      <vt:lpstr>PowerPoint Presentation</vt:lpstr>
      <vt:lpstr>Example 3</vt:lpstr>
      <vt:lpstr>Sketch proof for the agreement property</vt:lpstr>
      <vt:lpstr>Byzantine Generals Problem (Byzantine Consensus)</vt:lpstr>
      <vt:lpstr>Consensus in Asynchronous Systems</vt:lpstr>
      <vt:lpstr>PowerPoint Presentation</vt:lpstr>
      <vt:lpstr>Distributed Hash Tables</vt:lpstr>
      <vt:lpstr>DHT Design Goals</vt:lpstr>
      <vt:lpstr>DHT: Keys and Overlays</vt:lpstr>
      <vt:lpstr>DHT: Storing an Object </vt:lpstr>
      <vt:lpstr>DHT: Retrieving an Object</vt:lpstr>
      <vt:lpstr>Key Partitioning</vt:lpstr>
      <vt:lpstr>Overlay Networks and Routing</vt:lpstr>
      <vt:lpstr>CHORD</vt:lpstr>
      <vt:lpstr> Assumptions</vt:lpstr>
      <vt:lpstr>Chord Rings</vt:lpstr>
      <vt:lpstr>Example of Key Partitioning in Chord</vt:lpstr>
      <vt:lpstr>How to Perform Key Lookup</vt:lpstr>
      <vt:lpstr>Example of Key Lookup Scheme</vt:lpstr>
      <vt:lpstr>Scalable Key Location</vt:lpstr>
      <vt:lpstr>Scalable Lookup Scheme</vt:lpstr>
      <vt:lpstr>Scalable Lookup</vt:lpstr>
      <vt:lpstr>Lookup Using Finger Table</vt:lpstr>
      <vt:lpstr>Node Joins and Failures/Leaves</vt:lpstr>
      <vt:lpstr>Node Joins and Stabilizations</vt:lpstr>
      <vt:lpstr>Stabilization Protocol </vt:lpstr>
      <vt:lpstr>Impact of Node Joins on Lookups</vt:lpstr>
      <vt:lpstr>Voluntary Node Departures</vt:lpstr>
      <vt:lpstr>Node Failures</vt:lpstr>
      <vt:lpstr>CHORD Summary</vt:lpstr>
      <vt:lpstr>Exercise</vt:lpstr>
    </vt:vector>
  </TitlesOfParts>
  <Company>뿿촰뿿첐뿿_</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CS555: Distributed Systems</dc:title>
  <dc:creator>Cristina Nita-Rotaru</dc:creator>
  <cp:lastModifiedBy>Nita-Rotaru, Cristina</cp:lastModifiedBy>
  <cp:revision>597</cp:revision>
  <cp:lastPrinted>2014-08-23T22:36:59Z</cp:lastPrinted>
  <dcterms:created xsi:type="dcterms:W3CDTF">2012-05-23T03:05:48Z</dcterms:created>
  <dcterms:modified xsi:type="dcterms:W3CDTF">2026-04-08T17:02:51Z</dcterms:modified>
</cp:coreProperties>
</file>