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slide" Target="slides/slide20.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 name="Shape 40"/>
        <p:cNvGrpSpPr/>
        <p:nvPr/>
      </p:nvGrpSpPr>
      <p:grpSpPr>
        <a:xfrm>
          <a:off x="0" y="0"/>
          <a:ext cx="0" cy="0"/>
          <a:chOff x="0" y="0"/>
          <a:chExt cx="0" cy="0"/>
        </a:xfrm>
      </p:grpSpPr>
      <p:sp>
        <p:nvSpPr>
          <p:cNvPr id="41" name="Google Shape;4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 name="Google Shape;42;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2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2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2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p2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p3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4" name="Google Shape;154;p3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3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2" name="Google Shape;172;p3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0" name="Google Shape;180;p3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4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 name="Shape 46"/>
        <p:cNvGrpSpPr/>
        <p:nvPr/>
      </p:nvGrpSpPr>
      <p:grpSpPr>
        <a:xfrm>
          <a:off x="0" y="0"/>
          <a:ext cx="0" cy="0"/>
          <a:chOff x="0" y="0"/>
          <a:chExt cx="0" cy="0"/>
        </a:xfrm>
      </p:grpSpPr>
      <p:sp>
        <p:nvSpPr>
          <p:cNvPr id="47" name="Google Shape;4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8" name="Google Shape;48;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6" name="Google Shape;196;p4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 name="Shape 53"/>
        <p:cNvGrpSpPr/>
        <p:nvPr/>
      </p:nvGrpSpPr>
      <p:grpSpPr>
        <a:xfrm>
          <a:off x="0" y="0"/>
          <a:ext cx="0" cy="0"/>
          <a:chOff x="0" y="0"/>
          <a:chExt cx="0" cy="0"/>
        </a:xfrm>
      </p:grpSpPr>
      <p:sp>
        <p:nvSpPr>
          <p:cNvPr id="54" name="Google Shape;5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5" name="Google Shape;55;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1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1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p1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1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1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2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457200" y="751679"/>
            <a:ext cx="8229600" cy="401279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600" u="none" cap="none" strike="noStrike">
                <a:solidFill>
                  <a:schemeClr val="accent1"/>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7200">
                <a:solidFill>
                  <a:schemeClr val="accent1"/>
                </a:solidFill>
              </a:defRPr>
            </a:lvl2pPr>
            <a:lvl3pPr indent="0" lvl="2">
              <a:spcBef>
                <a:spcPts val="0"/>
              </a:spcBef>
              <a:spcAft>
                <a:spcPts val="0"/>
              </a:spcAft>
              <a:buClr>
                <a:schemeClr val="accent1"/>
              </a:buClr>
              <a:buSzPts val="1400"/>
              <a:buFont typeface="Arial"/>
              <a:buNone/>
              <a:defRPr b="1" sz="7200">
                <a:solidFill>
                  <a:schemeClr val="accent1"/>
                </a:solidFill>
              </a:defRPr>
            </a:lvl3pPr>
            <a:lvl4pPr indent="0" lvl="3">
              <a:spcBef>
                <a:spcPts val="0"/>
              </a:spcBef>
              <a:spcAft>
                <a:spcPts val="0"/>
              </a:spcAft>
              <a:buClr>
                <a:schemeClr val="accent1"/>
              </a:buClr>
              <a:buSzPts val="1400"/>
              <a:buFont typeface="Arial"/>
              <a:buNone/>
              <a:defRPr b="1" sz="7200">
                <a:solidFill>
                  <a:schemeClr val="accent1"/>
                </a:solidFill>
              </a:defRPr>
            </a:lvl4pPr>
            <a:lvl5pPr indent="0" lvl="4">
              <a:spcBef>
                <a:spcPts val="0"/>
              </a:spcBef>
              <a:spcAft>
                <a:spcPts val="0"/>
              </a:spcAft>
              <a:buClr>
                <a:schemeClr val="accent1"/>
              </a:buClr>
              <a:buSzPts val="1400"/>
              <a:buFont typeface="Arial"/>
              <a:buNone/>
              <a:defRPr b="1" sz="7200">
                <a:solidFill>
                  <a:schemeClr val="accent1"/>
                </a:solidFill>
              </a:defRPr>
            </a:lvl5pPr>
            <a:lvl6pPr indent="0" lvl="5">
              <a:spcBef>
                <a:spcPts val="0"/>
              </a:spcBef>
              <a:spcAft>
                <a:spcPts val="0"/>
              </a:spcAft>
              <a:buClr>
                <a:schemeClr val="accent1"/>
              </a:buClr>
              <a:buSzPts val="1400"/>
              <a:buFont typeface="Arial"/>
              <a:buNone/>
              <a:defRPr b="1" sz="7200">
                <a:solidFill>
                  <a:schemeClr val="accent1"/>
                </a:solidFill>
              </a:defRPr>
            </a:lvl6pPr>
            <a:lvl7pPr indent="0" lvl="6">
              <a:spcBef>
                <a:spcPts val="0"/>
              </a:spcBef>
              <a:spcAft>
                <a:spcPts val="0"/>
              </a:spcAft>
              <a:buClr>
                <a:schemeClr val="accent1"/>
              </a:buClr>
              <a:buSzPts val="1400"/>
              <a:buFont typeface="Arial"/>
              <a:buNone/>
              <a:defRPr b="1" sz="7200">
                <a:solidFill>
                  <a:schemeClr val="accent1"/>
                </a:solidFill>
              </a:defRPr>
            </a:lvl7pPr>
            <a:lvl8pPr indent="0" lvl="7">
              <a:spcBef>
                <a:spcPts val="0"/>
              </a:spcBef>
              <a:spcAft>
                <a:spcPts val="0"/>
              </a:spcAft>
              <a:buClr>
                <a:schemeClr val="accent1"/>
              </a:buClr>
              <a:buSzPts val="1400"/>
              <a:buFont typeface="Arial"/>
              <a:buNone/>
              <a:defRPr b="1" sz="7200">
                <a:solidFill>
                  <a:schemeClr val="accent1"/>
                </a:solidFill>
              </a:defRPr>
            </a:lvl8pPr>
            <a:lvl9pPr indent="0" lvl="8">
              <a:spcBef>
                <a:spcPts val="0"/>
              </a:spcBef>
              <a:spcAft>
                <a:spcPts val="0"/>
              </a:spcAft>
              <a:buClr>
                <a:schemeClr val="accent1"/>
              </a:buClr>
              <a:buSzPts val="1400"/>
              <a:buFont typeface="Arial"/>
              <a:buNone/>
              <a:defRPr b="1" sz="7200">
                <a:solidFill>
                  <a:schemeClr val="accent1"/>
                </a:solidFill>
              </a:defRPr>
            </a:lvl9pPr>
          </a:lstStyle>
          <a:p/>
        </p:txBody>
      </p:sp>
      <p:sp>
        <p:nvSpPr>
          <p:cNvPr id="15" name="Google Shape;15;p2"/>
          <p:cNvSpPr txBox="1"/>
          <p:nvPr>
            <p:ph idx="1" type="subTitle"/>
          </p:nvPr>
        </p:nvSpPr>
        <p:spPr>
          <a:xfrm>
            <a:off x="457200" y="4955197"/>
            <a:ext cx="8229600" cy="12087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2"/>
              </a:buClr>
              <a:buSzPts val="1400"/>
              <a:buFont typeface="Arial"/>
              <a:buNone/>
              <a:defRPr b="0" i="0" sz="3000" u="none" cap="none" strike="noStrike">
                <a:solidFill>
                  <a:schemeClr val="dk2"/>
                </a:solidFill>
                <a:latin typeface="Arial"/>
                <a:ea typeface="Arial"/>
                <a:cs typeface="Arial"/>
                <a:sym typeface="Arial"/>
              </a:defRPr>
            </a:lvl1pPr>
            <a:lvl2pPr indent="0" lvl="1" marL="4572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2pPr>
            <a:lvl3pPr indent="0" lvl="2" marL="9144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3pPr>
            <a:lvl4pPr indent="0" lvl="3" marL="13716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4pPr>
            <a:lvl5pPr indent="0" lvl="4" marL="18288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5pPr>
            <a:lvl6pPr indent="0" lvl="5" marL="22860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6pPr>
            <a:lvl7pPr indent="0" lvl="6" marL="27432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7pPr>
            <a:lvl8pPr indent="0" lvl="7" marL="32004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8pPr>
            <a:lvl9pPr indent="0" lvl="8" marL="36576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9pPr>
          </a:lstStyle>
          <a:p/>
        </p:txBody>
      </p:sp>
      <p:cxnSp>
        <p:nvCxnSpPr>
          <p:cNvPr id="16" name="Google Shape;16;p2"/>
          <p:cNvCxnSpPr/>
          <p:nvPr/>
        </p:nvCxnSpPr>
        <p:spPr>
          <a:xfrm>
            <a:off x="457200" y="548639"/>
            <a:ext cx="8229600" cy="0"/>
          </a:xfrm>
          <a:prstGeom prst="straightConnector1">
            <a:avLst/>
          </a:prstGeom>
          <a:noFill/>
          <a:ln cap="flat" cmpd="sng" w="57150">
            <a:solidFill>
              <a:schemeClr val="accent1"/>
            </a:solidFill>
            <a:prstDash val="solid"/>
            <a:round/>
            <a:headEnd len="sm" w="sm" type="none"/>
            <a:tailEnd len="sm" w="sm" type="none"/>
          </a:ln>
        </p:spPr>
      </p:cxnSp>
      <p:cxnSp>
        <p:nvCxnSpPr>
          <p:cNvPr id="17" name="Google Shape;17;p2"/>
          <p:cNvCxnSpPr/>
          <p:nvPr/>
        </p:nvCxnSpPr>
        <p:spPr>
          <a:xfrm>
            <a:off x="457200" y="4844510"/>
            <a:ext cx="8229600" cy="0"/>
          </a:xfrm>
          <a:prstGeom prst="straightConnector1">
            <a:avLst/>
          </a:prstGeom>
          <a:noFill/>
          <a:ln cap="flat" cmpd="sng" w="57150">
            <a:solidFill>
              <a:schemeClr val="accent1"/>
            </a:solidFill>
            <a:prstDash val="solid"/>
            <a:round/>
            <a:headEnd len="sm" w="sm" type="none"/>
            <a:tailEnd len="sm" w="sm" type="none"/>
          </a:ln>
        </p:spPr>
      </p:cxnSp>
      <p:sp>
        <p:nvSpPr>
          <p:cNvPr id="18" name="Google Shape;18;p2"/>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sp>
        <p:nvSpPr>
          <p:cNvPr id="20" name="Google Shape;20;p3"/>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rgbClr val="DA0002"/>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rgbClr val="DA0002"/>
                </a:solidFill>
              </a:defRPr>
            </a:lvl2pPr>
            <a:lvl3pPr indent="0" lvl="2">
              <a:spcBef>
                <a:spcPts val="0"/>
              </a:spcBef>
              <a:spcAft>
                <a:spcPts val="0"/>
              </a:spcAft>
              <a:buClr>
                <a:schemeClr val="accent1"/>
              </a:buClr>
              <a:buSzPts val="1400"/>
              <a:buFont typeface="Arial"/>
              <a:buNone/>
              <a:defRPr b="1" sz="3600">
                <a:solidFill>
                  <a:srgbClr val="DA0002"/>
                </a:solidFill>
              </a:defRPr>
            </a:lvl3pPr>
            <a:lvl4pPr indent="0" lvl="3">
              <a:spcBef>
                <a:spcPts val="0"/>
              </a:spcBef>
              <a:spcAft>
                <a:spcPts val="0"/>
              </a:spcAft>
              <a:buClr>
                <a:schemeClr val="accent1"/>
              </a:buClr>
              <a:buSzPts val="1400"/>
              <a:buFont typeface="Arial"/>
              <a:buNone/>
              <a:defRPr b="1" sz="3600">
                <a:solidFill>
                  <a:srgbClr val="DA0002"/>
                </a:solidFill>
              </a:defRPr>
            </a:lvl4pPr>
            <a:lvl5pPr indent="0" lvl="4">
              <a:spcBef>
                <a:spcPts val="0"/>
              </a:spcBef>
              <a:spcAft>
                <a:spcPts val="0"/>
              </a:spcAft>
              <a:buClr>
                <a:schemeClr val="accent1"/>
              </a:buClr>
              <a:buSzPts val="1400"/>
              <a:buFont typeface="Arial"/>
              <a:buNone/>
              <a:defRPr b="1" sz="3600">
                <a:solidFill>
                  <a:srgbClr val="DA0002"/>
                </a:solidFill>
              </a:defRPr>
            </a:lvl5pPr>
            <a:lvl6pPr indent="0" lvl="5">
              <a:spcBef>
                <a:spcPts val="0"/>
              </a:spcBef>
              <a:spcAft>
                <a:spcPts val="0"/>
              </a:spcAft>
              <a:buClr>
                <a:schemeClr val="accent1"/>
              </a:buClr>
              <a:buSzPts val="1400"/>
              <a:buFont typeface="Arial"/>
              <a:buNone/>
              <a:defRPr b="1" sz="3600">
                <a:solidFill>
                  <a:srgbClr val="DA0002"/>
                </a:solidFill>
              </a:defRPr>
            </a:lvl6pPr>
            <a:lvl7pPr indent="0" lvl="6">
              <a:spcBef>
                <a:spcPts val="0"/>
              </a:spcBef>
              <a:spcAft>
                <a:spcPts val="0"/>
              </a:spcAft>
              <a:buClr>
                <a:schemeClr val="accent1"/>
              </a:buClr>
              <a:buSzPts val="1400"/>
              <a:buFont typeface="Arial"/>
              <a:buNone/>
              <a:defRPr b="1" sz="3600">
                <a:solidFill>
                  <a:srgbClr val="DA0002"/>
                </a:solidFill>
              </a:defRPr>
            </a:lvl7pPr>
            <a:lvl8pPr indent="0" lvl="7">
              <a:spcBef>
                <a:spcPts val="0"/>
              </a:spcBef>
              <a:spcAft>
                <a:spcPts val="0"/>
              </a:spcAft>
              <a:buClr>
                <a:schemeClr val="accent1"/>
              </a:buClr>
              <a:buSzPts val="1400"/>
              <a:buFont typeface="Arial"/>
              <a:buNone/>
              <a:defRPr b="1" sz="3600">
                <a:solidFill>
                  <a:srgbClr val="DA0002"/>
                </a:solidFill>
              </a:defRPr>
            </a:lvl8pPr>
            <a:lvl9pPr indent="0" lvl="8">
              <a:spcBef>
                <a:spcPts val="0"/>
              </a:spcBef>
              <a:spcAft>
                <a:spcPts val="0"/>
              </a:spcAft>
              <a:buClr>
                <a:schemeClr val="accent1"/>
              </a:buClr>
              <a:buSzPts val="1400"/>
              <a:buFont typeface="Arial"/>
              <a:buNone/>
              <a:defRPr b="1" sz="3600">
                <a:solidFill>
                  <a:srgbClr val="DA0002"/>
                </a:solidFill>
              </a:defRPr>
            </a:lvl9pPr>
          </a:lstStyle>
          <a:p/>
        </p:txBody>
      </p:sp>
      <p:sp>
        <p:nvSpPr>
          <p:cNvPr id="21" name="Google Shape;21;p3"/>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22" name="Google Shape;22;p3"/>
          <p:cNvCxnSpPr/>
          <p:nvPr/>
        </p:nvCxnSpPr>
        <p:spPr>
          <a:xfrm>
            <a:off x="159500" y="1135175"/>
            <a:ext cx="8781000" cy="18900"/>
          </a:xfrm>
          <a:prstGeom prst="straightConnector1">
            <a:avLst/>
          </a:prstGeom>
          <a:noFill/>
          <a:ln cap="flat" cmpd="sng" w="50800">
            <a:solidFill>
              <a:srgbClr val="DA0002"/>
            </a:solidFill>
            <a:prstDash val="solid"/>
            <a:round/>
            <a:headEnd len="sm" w="sm" type="none"/>
            <a:tailEnd len="sm" w="sm" type="none"/>
          </a:ln>
        </p:spPr>
      </p:cxnSp>
      <p:sp>
        <p:nvSpPr>
          <p:cNvPr id="23" name="Google Shape;23;p3"/>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24" name="Shape 24"/>
        <p:cNvGrpSpPr/>
        <p:nvPr/>
      </p:nvGrpSpPr>
      <p:grpSpPr>
        <a:xfrm>
          <a:off x="0" y="0"/>
          <a:ext cx="0" cy="0"/>
          <a:chOff x="0" y="0"/>
          <a:chExt cx="0" cy="0"/>
        </a:xfrm>
      </p:grpSpPr>
      <p:sp>
        <p:nvSpPr>
          <p:cNvPr id="25" name="Google Shape;25;p4"/>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30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48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26" name="Google Shape;26;p4"/>
          <p:cNvCxnSpPr/>
          <p:nvPr/>
        </p:nvCxnSpPr>
        <p:spPr>
          <a:xfrm>
            <a:off x="269600" y="3000164"/>
            <a:ext cx="8229600" cy="0"/>
          </a:xfrm>
          <a:prstGeom prst="straightConnector1">
            <a:avLst/>
          </a:prstGeom>
          <a:noFill/>
          <a:ln cap="flat" cmpd="sng" w="50800">
            <a:solidFill>
              <a:schemeClr val="lt2"/>
            </a:solidFill>
            <a:prstDash val="solid"/>
            <a:round/>
            <a:headEnd len="sm" w="sm" type="none"/>
            <a:tailEnd len="sm" w="sm" type="none"/>
          </a:ln>
        </p:spPr>
      </p:cxnSp>
      <p:sp>
        <p:nvSpPr>
          <p:cNvPr id="27" name="Google Shape;27;p4"/>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8" name="Shape 28"/>
        <p:cNvGrpSpPr/>
        <p:nvPr/>
      </p:nvGrpSpPr>
      <p:grpSpPr>
        <a:xfrm>
          <a:off x="0" y="0"/>
          <a:ext cx="0" cy="0"/>
          <a:chOff x="0" y="0"/>
          <a:chExt cx="0" cy="0"/>
        </a:xfrm>
      </p:grpSpPr>
      <p:sp>
        <p:nvSpPr>
          <p:cNvPr id="29" name="Google Shape;29;p5"/>
          <p:cNvSpPr txBox="1"/>
          <p:nvPr>
            <p:ph type="title"/>
          </p:nvPr>
        </p:nvSpPr>
        <p:spPr>
          <a:xfrm>
            <a:off x="178250" y="274625"/>
            <a:ext cx="8799900"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rgbClr val="DA0002"/>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rgbClr val="DA0002"/>
                </a:solidFill>
              </a:defRPr>
            </a:lvl2pPr>
            <a:lvl3pPr indent="0" lvl="2">
              <a:spcBef>
                <a:spcPts val="0"/>
              </a:spcBef>
              <a:spcAft>
                <a:spcPts val="0"/>
              </a:spcAft>
              <a:buClr>
                <a:schemeClr val="accent1"/>
              </a:buClr>
              <a:buSzPts val="1400"/>
              <a:buFont typeface="Arial"/>
              <a:buNone/>
              <a:defRPr b="1" sz="3600">
                <a:solidFill>
                  <a:srgbClr val="DA0002"/>
                </a:solidFill>
              </a:defRPr>
            </a:lvl3pPr>
            <a:lvl4pPr indent="0" lvl="3">
              <a:spcBef>
                <a:spcPts val="0"/>
              </a:spcBef>
              <a:spcAft>
                <a:spcPts val="0"/>
              </a:spcAft>
              <a:buClr>
                <a:schemeClr val="accent1"/>
              </a:buClr>
              <a:buSzPts val="1400"/>
              <a:buFont typeface="Arial"/>
              <a:buNone/>
              <a:defRPr b="1" sz="3600">
                <a:solidFill>
                  <a:srgbClr val="DA0002"/>
                </a:solidFill>
              </a:defRPr>
            </a:lvl4pPr>
            <a:lvl5pPr indent="0" lvl="4">
              <a:spcBef>
                <a:spcPts val="0"/>
              </a:spcBef>
              <a:spcAft>
                <a:spcPts val="0"/>
              </a:spcAft>
              <a:buClr>
                <a:schemeClr val="accent1"/>
              </a:buClr>
              <a:buSzPts val="1400"/>
              <a:buFont typeface="Arial"/>
              <a:buNone/>
              <a:defRPr b="1" sz="3600">
                <a:solidFill>
                  <a:srgbClr val="DA0002"/>
                </a:solidFill>
              </a:defRPr>
            </a:lvl5pPr>
            <a:lvl6pPr indent="0" lvl="5">
              <a:spcBef>
                <a:spcPts val="0"/>
              </a:spcBef>
              <a:spcAft>
                <a:spcPts val="0"/>
              </a:spcAft>
              <a:buClr>
                <a:schemeClr val="accent1"/>
              </a:buClr>
              <a:buSzPts val="1400"/>
              <a:buFont typeface="Arial"/>
              <a:buNone/>
              <a:defRPr b="1" sz="3600">
                <a:solidFill>
                  <a:srgbClr val="DA0002"/>
                </a:solidFill>
              </a:defRPr>
            </a:lvl6pPr>
            <a:lvl7pPr indent="0" lvl="6">
              <a:spcBef>
                <a:spcPts val="0"/>
              </a:spcBef>
              <a:spcAft>
                <a:spcPts val="0"/>
              </a:spcAft>
              <a:buClr>
                <a:schemeClr val="accent1"/>
              </a:buClr>
              <a:buSzPts val="1400"/>
              <a:buFont typeface="Arial"/>
              <a:buNone/>
              <a:defRPr b="1" sz="3600">
                <a:solidFill>
                  <a:srgbClr val="DA0002"/>
                </a:solidFill>
              </a:defRPr>
            </a:lvl7pPr>
            <a:lvl8pPr indent="0" lvl="7">
              <a:spcBef>
                <a:spcPts val="0"/>
              </a:spcBef>
              <a:spcAft>
                <a:spcPts val="0"/>
              </a:spcAft>
              <a:buClr>
                <a:schemeClr val="accent1"/>
              </a:buClr>
              <a:buSzPts val="1400"/>
              <a:buFont typeface="Arial"/>
              <a:buNone/>
              <a:defRPr b="1" sz="3600">
                <a:solidFill>
                  <a:srgbClr val="DA0002"/>
                </a:solidFill>
              </a:defRPr>
            </a:lvl8pPr>
            <a:lvl9pPr indent="0" lvl="8">
              <a:spcBef>
                <a:spcPts val="0"/>
              </a:spcBef>
              <a:spcAft>
                <a:spcPts val="0"/>
              </a:spcAft>
              <a:buClr>
                <a:schemeClr val="accent1"/>
              </a:buClr>
              <a:buSzPts val="1400"/>
              <a:buFont typeface="Arial"/>
              <a:buNone/>
              <a:defRPr b="1" sz="3600">
                <a:solidFill>
                  <a:srgbClr val="DA0002"/>
                </a:solidFill>
              </a:defRPr>
            </a:lvl9pPr>
          </a:lstStyle>
          <a:p/>
        </p:txBody>
      </p:sp>
      <p:sp>
        <p:nvSpPr>
          <p:cNvPr id="30" name="Google Shape;30;p5"/>
          <p:cNvSpPr txBox="1"/>
          <p:nvPr>
            <p:ph idx="1" type="body"/>
          </p:nvPr>
        </p:nvSpPr>
        <p:spPr>
          <a:xfrm>
            <a:off x="178250" y="1275900"/>
            <a:ext cx="4273499" cy="52920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1" name="Google Shape;31;p5"/>
          <p:cNvSpPr txBox="1"/>
          <p:nvPr>
            <p:ph idx="2" type="body"/>
          </p:nvPr>
        </p:nvSpPr>
        <p:spPr>
          <a:xfrm>
            <a:off x="4692275" y="1276026"/>
            <a:ext cx="3994500" cy="52920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32" name="Google Shape;32;p5"/>
          <p:cNvCxnSpPr/>
          <p:nvPr/>
        </p:nvCxnSpPr>
        <p:spPr>
          <a:xfrm>
            <a:off x="178250" y="1125825"/>
            <a:ext cx="8508599" cy="4799"/>
          </a:xfrm>
          <a:prstGeom prst="straightConnector1">
            <a:avLst/>
          </a:prstGeom>
          <a:noFill/>
          <a:ln cap="flat" cmpd="sng" w="50800">
            <a:solidFill>
              <a:srgbClr val="DA0002"/>
            </a:solidFill>
            <a:prstDash val="solid"/>
            <a:round/>
            <a:headEnd len="sm" w="sm" type="none"/>
            <a:tailEnd len="sm" w="sm" type="none"/>
          </a:ln>
        </p:spPr>
      </p:cxnSp>
      <p:sp>
        <p:nvSpPr>
          <p:cNvPr id="33" name="Google Shape;33;p5"/>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4" name="Shape 34"/>
        <p:cNvGrpSpPr/>
        <p:nvPr/>
      </p:nvGrpSpPr>
      <p:grpSpPr>
        <a:xfrm>
          <a:off x="0" y="0"/>
          <a:ext cx="0" cy="0"/>
          <a:chOff x="0" y="0"/>
          <a:chExt cx="0" cy="0"/>
        </a:xfrm>
      </p:grpSpPr>
      <p:sp>
        <p:nvSpPr>
          <p:cNvPr id="35" name="Google Shape;35;p6"/>
          <p:cNvSpPr txBox="1"/>
          <p:nvPr>
            <p:ph type="title"/>
          </p:nvPr>
        </p:nvSpPr>
        <p:spPr>
          <a:xfrm>
            <a:off x="178250" y="274625"/>
            <a:ext cx="8799900"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chemeClr val="accent1"/>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chemeClr val="accent1"/>
                </a:solidFill>
              </a:defRPr>
            </a:lvl2pPr>
            <a:lvl3pPr indent="0" lvl="2">
              <a:spcBef>
                <a:spcPts val="0"/>
              </a:spcBef>
              <a:spcAft>
                <a:spcPts val="0"/>
              </a:spcAft>
              <a:buClr>
                <a:schemeClr val="accent1"/>
              </a:buClr>
              <a:buSzPts val="1400"/>
              <a:buFont typeface="Arial"/>
              <a:buNone/>
              <a:defRPr b="1" sz="3600">
                <a:solidFill>
                  <a:schemeClr val="accent1"/>
                </a:solidFill>
              </a:defRPr>
            </a:lvl3pPr>
            <a:lvl4pPr indent="0" lvl="3">
              <a:spcBef>
                <a:spcPts val="0"/>
              </a:spcBef>
              <a:spcAft>
                <a:spcPts val="0"/>
              </a:spcAft>
              <a:buClr>
                <a:schemeClr val="accent1"/>
              </a:buClr>
              <a:buSzPts val="1400"/>
              <a:buFont typeface="Arial"/>
              <a:buNone/>
              <a:defRPr b="1" sz="3600">
                <a:solidFill>
                  <a:schemeClr val="accent1"/>
                </a:solidFill>
              </a:defRPr>
            </a:lvl4pPr>
            <a:lvl5pPr indent="0" lvl="4">
              <a:spcBef>
                <a:spcPts val="0"/>
              </a:spcBef>
              <a:spcAft>
                <a:spcPts val="0"/>
              </a:spcAft>
              <a:buClr>
                <a:schemeClr val="accent1"/>
              </a:buClr>
              <a:buSzPts val="1400"/>
              <a:buFont typeface="Arial"/>
              <a:buNone/>
              <a:defRPr b="1" sz="3600">
                <a:solidFill>
                  <a:schemeClr val="accent1"/>
                </a:solidFill>
              </a:defRPr>
            </a:lvl5pPr>
            <a:lvl6pPr indent="0" lvl="5">
              <a:spcBef>
                <a:spcPts val="0"/>
              </a:spcBef>
              <a:spcAft>
                <a:spcPts val="0"/>
              </a:spcAft>
              <a:buClr>
                <a:schemeClr val="accent1"/>
              </a:buClr>
              <a:buSzPts val="1400"/>
              <a:buFont typeface="Arial"/>
              <a:buNone/>
              <a:defRPr b="1" sz="3600">
                <a:solidFill>
                  <a:schemeClr val="accent1"/>
                </a:solidFill>
              </a:defRPr>
            </a:lvl6pPr>
            <a:lvl7pPr indent="0" lvl="6">
              <a:spcBef>
                <a:spcPts val="0"/>
              </a:spcBef>
              <a:spcAft>
                <a:spcPts val="0"/>
              </a:spcAft>
              <a:buClr>
                <a:schemeClr val="accent1"/>
              </a:buClr>
              <a:buSzPts val="1400"/>
              <a:buFont typeface="Arial"/>
              <a:buNone/>
              <a:defRPr b="1" sz="3600">
                <a:solidFill>
                  <a:schemeClr val="accent1"/>
                </a:solidFill>
              </a:defRPr>
            </a:lvl7pPr>
            <a:lvl8pPr indent="0" lvl="7">
              <a:spcBef>
                <a:spcPts val="0"/>
              </a:spcBef>
              <a:spcAft>
                <a:spcPts val="0"/>
              </a:spcAft>
              <a:buClr>
                <a:schemeClr val="accent1"/>
              </a:buClr>
              <a:buSzPts val="1400"/>
              <a:buFont typeface="Arial"/>
              <a:buNone/>
              <a:defRPr b="1" sz="3600">
                <a:solidFill>
                  <a:schemeClr val="accent1"/>
                </a:solidFill>
              </a:defRPr>
            </a:lvl8pPr>
            <a:lvl9pPr indent="0" lvl="8">
              <a:spcBef>
                <a:spcPts val="0"/>
              </a:spcBef>
              <a:spcAft>
                <a:spcPts val="0"/>
              </a:spcAft>
              <a:buClr>
                <a:schemeClr val="accent1"/>
              </a:buClr>
              <a:buSzPts val="1400"/>
              <a:buFont typeface="Arial"/>
              <a:buNone/>
              <a:defRPr b="1" sz="3600">
                <a:solidFill>
                  <a:schemeClr val="accent1"/>
                </a:solidFill>
              </a:defRPr>
            </a:lvl9pPr>
          </a:lstStyle>
          <a:p/>
        </p:txBody>
      </p:sp>
      <p:cxnSp>
        <p:nvCxnSpPr>
          <p:cNvPr id="36" name="Google Shape;36;p6"/>
          <p:cNvCxnSpPr/>
          <p:nvPr/>
        </p:nvCxnSpPr>
        <p:spPr>
          <a:xfrm>
            <a:off x="232050" y="1172416"/>
            <a:ext cx="8229600" cy="0"/>
          </a:xfrm>
          <a:prstGeom prst="straightConnector1">
            <a:avLst/>
          </a:prstGeom>
          <a:noFill/>
          <a:ln cap="flat" cmpd="sng" w="50800">
            <a:solidFill>
              <a:schemeClr val="accent1"/>
            </a:solidFill>
            <a:prstDash val="solid"/>
            <a:round/>
            <a:headEnd len="sm" w="sm" type="none"/>
            <a:tailEnd len="sm" w="sm" type="none"/>
          </a:ln>
        </p:spPr>
      </p:cxnSp>
      <p:sp>
        <p:nvSpPr>
          <p:cNvPr id="37" name="Google Shape;37;p6"/>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8" name="Shape 38"/>
        <p:cNvGrpSpPr/>
        <p:nvPr/>
      </p:nvGrpSpPr>
      <p:grpSpPr>
        <a:xfrm>
          <a:off x="0" y="0"/>
          <a:ext cx="0" cy="0"/>
          <a:chOff x="0" y="0"/>
          <a:chExt cx="0" cy="0"/>
        </a:xfrm>
      </p:grpSpPr>
      <p:sp>
        <p:nvSpPr>
          <p:cNvPr id="39" name="Google Shape;39;p7"/>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78250" y="274625"/>
            <a:ext cx="8799900"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chemeClr val="accent1"/>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chemeClr val="accent1"/>
                </a:solidFill>
              </a:defRPr>
            </a:lvl2pPr>
            <a:lvl3pPr indent="0" lvl="2">
              <a:spcBef>
                <a:spcPts val="0"/>
              </a:spcBef>
              <a:spcAft>
                <a:spcPts val="0"/>
              </a:spcAft>
              <a:buClr>
                <a:schemeClr val="accent1"/>
              </a:buClr>
              <a:buSzPts val="1400"/>
              <a:buFont typeface="Arial"/>
              <a:buNone/>
              <a:defRPr b="1" sz="3600">
                <a:solidFill>
                  <a:schemeClr val="accent1"/>
                </a:solidFill>
              </a:defRPr>
            </a:lvl3pPr>
            <a:lvl4pPr indent="0" lvl="3">
              <a:spcBef>
                <a:spcPts val="0"/>
              </a:spcBef>
              <a:spcAft>
                <a:spcPts val="0"/>
              </a:spcAft>
              <a:buClr>
                <a:schemeClr val="accent1"/>
              </a:buClr>
              <a:buSzPts val="1400"/>
              <a:buFont typeface="Arial"/>
              <a:buNone/>
              <a:defRPr b="1" sz="3600">
                <a:solidFill>
                  <a:schemeClr val="accent1"/>
                </a:solidFill>
              </a:defRPr>
            </a:lvl4pPr>
            <a:lvl5pPr indent="0" lvl="4">
              <a:spcBef>
                <a:spcPts val="0"/>
              </a:spcBef>
              <a:spcAft>
                <a:spcPts val="0"/>
              </a:spcAft>
              <a:buClr>
                <a:schemeClr val="accent1"/>
              </a:buClr>
              <a:buSzPts val="1400"/>
              <a:buFont typeface="Arial"/>
              <a:buNone/>
              <a:defRPr b="1" sz="3600">
                <a:solidFill>
                  <a:schemeClr val="accent1"/>
                </a:solidFill>
              </a:defRPr>
            </a:lvl5pPr>
            <a:lvl6pPr indent="0" lvl="5">
              <a:spcBef>
                <a:spcPts val="0"/>
              </a:spcBef>
              <a:spcAft>
                <a:spcPts val="0"/>
              </a:spcAft>
              <a:buClr>
                <a:schemeClr val="accent1"/>
              </a:buClr>
              <a:buSzPts val="1400"/>
              <a:buFont typeface="Arial"/>
              <a:buNone/>
              <a:defRPr b="1" sz="3600">
                <a:solidFill>
                  <a:schemeClr val="accent1"/>
                </a:solidFill>
              </a:defRPr>
            </a:lvl6pPr>
            <a:lvl7pPr indent="0" lvl="6">
              <a:spcBef>
                <a:spcPts val="0"/>
              </a:spcBef>
              <a:spcAft>
                <a:spcPts val="0"/>
              </a:spcAft>
              <a:buClr>
                <a:schemeClr val="accent1"/>
              </a:buClr>
              <a:buSzPts val="1400"/>
              <a:buFont typeface="Arial"/>
              <a:buNone/>
              <a:defRPr b="1" sz="3600">
                <a:solidFill>
                  <a:schemeClr val="accent1"/>
                </a:solidFill>
              </a:defRPr>
            </a:lvl7pPr>
            <a:lvl8pPr indent="0" lvl="7">
              <a:spcBef>
                <a:spcPts val="0"/>
              </a:spcBef>
              <a:spcAft>
                <a:spcPts val="0"/>
              </a:spcAft>
              <a:buClr>
                <a:schemeClr val="accent1"/>
              </a:buClr>
              <a:buSzPts val="1400"/>
              <a:buFont typeface="Arial"/>
              <a:buNone/>
              <a:defRPr b="1" sz="3600">
                <a:solidFill>
                  <a:schemeClr val="accent1"/>
                </a:solidFill>
              </a:defRPr>
            </a:lvl8pPr>
            <a:lvl9pPr indent="0" lvl="8">
              <a:spcBef>
                <a:spcPts val="0"/>
              </a:spcBef>
              <a:spcAft>
                <a:spcPts val="0"/>
              </a:spcAft>
              <a:buClr>
                <a:schemeClr val="accent1"/>
              </a:buClr>
              <a:buSzPts val="1400"/>
              <a:buFont typeface="Arial"/>
              <a:buNone/>
              <a:defRPr b="1" sz="3600">
                <a:solidFill>
                  <a:schemeClr val="accent1"/>
                </a:solidFill>
              </a:defRPr>
            </a:lvl9pPr>
          </a:lstStyle>
          <a:p/>
        </p:txBody>
      </p:sp>
      <p:sp>
        <p:nvSpPr>
          <p:cNvPr id="7" name="Google Shape;7;p1"/>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60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48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8" name="Google Shape;8;p1"/>
          <p:cNvCxnSpPr/>
          <p:nvPr/>
        </p:nvCxnSpPr>
        <p:spPr>
          <a:xfrm flipH="1" rot="10800000">
            <a:off x="65675" y="6397399"/>
            <a:ext cx="9039899" cy="900"/>
          </a:xfrm>
          <a:prstGeom prst="straightConnector1">
            <a:avLst/>
          </a:prstGeom>
          <a:noFill/>
          <a:ln cap="flat" cmpd="sng" w="50800">
            <a:solidFill>
              <a:schemeClr val="lt2"/>
            </a:solidFill>
            <a:prstDash val="solid"/>
            <a:round/>
            <a:headEnd len="sm" w="sm" type="none"/>
            <a:tailEnd len="sm" w="sm" type="none"/>
          </a:ln>
        </p:spPr>
      </p:cxnSp>
      <p:sp>
        <p:nvSpPr>
          <p:cNvPr id="9" name="Google Shape;9;p1"/>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10" name="Google Shape;10;p1"/>
          <p:cNvSpPr txBox="1"/>
          <p:nvPr/>
        </p:nvSpPr>
        <p:spPr>
          <a:xfrm>
            <a:off x="1826675" y="6459200"/>
            <a:ext cx="5763000" cy="398699"/>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rPr b="0" i="0" lang="en" sz="1200" u="none" cap="none" strike="noStrike">
                <a:solidFill>
                  <a:srgbClr val="000000"/>
                </a:solidFill>
                <a:latin typeface="Arial"/>
                <a:ea typeface="Arial"/>
                <a:cs typeface="Arial"/>
                <a:sym typeface="Arial"/>
              </a:rPr>
              <a:t>Exploring Scenarios | Lesson 1 - Computational Forms</a:t>
            </a:r>
            <a:endParaRPr/>
          </a:p>
        </p:txBody>
      </p:sp>
      <p:pic>
        <p:nvPicPr>
          <p:cNvPr id="11" name="Google Shape;11;p1"/>
          <p:cNvPicPr preferRelativeResize="0"/>
          <p:nvPr/>
        </p:nvPicPr>
        <p:blipFill rotWithShape="1">
          <a:blip r:embed="rId1">
            <a:alphaModFix/>
          </a:blip>
          <a:srcRect b="0" l="0" r="0" t="0"/>
          <a:stretch/>
        </p:blipFill>
        <p:spPr>
          <a:xfrm>
            <a:off x="66600" y="6559591"/>
            <a:ext cx="1451524" cy="197925"/>
          </a:xfrm>
          <a:prstGeom prst="rect">
            <a:avLst/>
          </a:prstGeom>
          <a:noFill/>
          <a:ln>
            <a:noFill/>
          </a:ln>
        </p:spPr>
      </p:pic>
      <p:sp>
        <p:nvSpPr>
          <p:cNvPr id="12" name="Google Shape;12;p1"/>
          <p:cNvSpPr txBox="1"/>
          <p:nvPr/>
        </p:nvSpPr>
        <p:spPr>
          <a:xfrm>
            <a:off x="7447800" y="6459200"/>
            <a:ext cx="1238999" cy="398699"/>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rPr b="0" i="0" lang="en" sz="1200" u="none" cap="none" strike="noStrike">
                <a:solidFill>
                  <a:srgbClr val="000000"/>
                </a:solidFill>
                <a:latin typeface="Arial"/>
                <a:ea typeface="Arial"/>
                <a:cs typeface="Arial"/>
                <a:sym typeface="Arial"/>
              </a:rPr>
              <a:t>CS1100</a:t>
            </a:r>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 name="Shape 43"/>
        <p:cNvGrpSpPr/>
        <p:nvPr/>
      </p:nvGrpSpPr>
      <p:grpSpPr>
        <a:xfrm>
          <a:off x="0" y="0"/>
          <a:ext cx="0" cy="0"/>
          <a:chOff x="0" y="0"/>
          <a:chExt cx="0" cy="0"/>
        </a:xfrm>
      </p:grpSpPr>
      <p:sp>
        <p:nvSpPr>
          <p:cNvPr id="44" name="Google Shape;44;p8"/>
          <p:cNvSpPr txBox="1"/>
          <p:nvPr>
            <p:ph type="ctrTitle"/>
          </p:nvPr>
        </p:nvSpPr>
        <p:spPr>
          <a:xfrm>
            <a:off x="457200" y="827879"/>
            <a:ext cx="8229600" cy="40127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600" u="none" cap="none" strike="noStrike">
                <a:solidFill>
                  <a:schemeClr val="accent1"/>
                </a:solidFill>
                <a:latin typeface="Arial"/>
                <a:ea typeface="Arial"/>
                <a:cs typeface="Arial"/>
                <a:sym typeface="Arial"/>
              </a:rPr>
              <a:t>Computational Forms</a:t>
            </a:r>
            <a:endParaRPr/>
          </a:p>
        </p:txBody>
      </p:sp>
      <p:sp>
        <p:nvSpPr>
          <p:cNvPr id="45" name="Google Shape;45;p8"/>
          <p:cNvSpPr txBox="1"/>
          <p:nvPr>
            <p:ph idx="1" type="subTitle"/>
          </p:nvPr>
        </p:nvSpPr>
        <p:spPr>
          <a:xfrm>
            <a:off x="457200" y="4955197"/>
            <a:ext cx="8229600" cy="1208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2"/>
              </a:buClr>
              <a:buFont typeface="Arial"/>
              <a:buNone/>
            </a:pPr>
            <a:r>
              <a:rPr b="0" i="0" lang="en" sz="3000" u="none" cap="none" strike="noStrike">
                <a:solidFill>
                  <a:schemeClr val="dk2"/>
                </a:solidFill>
                <a:latin typeface="Arial"/>
                <a:ea typeface="Arial"/>
                <a:cs typeface="Arial"/>
                <a:sym typeface="Arial"/>
              </a:rPr>
              <a:t>Topic 9 – Exploring Scenarios </a:t>
            </a:r>
            <a:endParaRPr/>
          </a:p>
          <a:p>
            <a:pPr indent="0" lvl="0" marL="0" marR="0" rtl="0" algn="l">
              <a:lnSpc>
                <a:spcPct val="100000"/>
              </a:lnSpc>
              <a:spcBef>
                <a:spcPts val="0"/>
              </a:spcBef>
              <a:spcAft>
                <a:spcPts val="0"/>
              </a:spcAft>
              <a:buClr>
                <a:schemeClr val="dk2"/>
              </a:buClr>
              <a:buFont typeface="Arial"/>
              <a:buNone/>
            </a:pPr>
            <a:r>
              <a:rPr b="0" i="0" lang="en" sz="3000" u="none" cap="none" strike="noStrike">
                <a:solidFill>
                  <a:schemeClr val="dk2"/>
                </a:solidFill>
                <a:latin typeface="Arial"/>
                <a:ea typeface="Arial"/>
                <a:cs typeface="Arial"/>
                <a:sym typeface="Arial"/>
              </a:rPr>
              <a:t>Lesson 1 - Computational Forms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17"/>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Exploring Scenarios</a:t>
            </a:r>
            <a:endParaRPr/>
          </a:p>
        </p:txBody>
      </p:sp>
      <p:sp>
        <p:nvSpPr>
          <p:cNvPr id="121" name="Google Shape;121;p17"/>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Spreadsheets are often used to explore different scenarios and do "what-if" analysis.</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For example:</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What is our expected profit for next year if we sell 10,000, 20,000, or 50,000 units of some new product?</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What is the expected impact on profitability of different buildings rentals?</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What if next year we'll have 100, 200, or 300 computer science majors? How many sections of each course do we need? How many faculty do we need to hire?</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Form controls, in particular sliders, are useful in building interactively "exploratory" models.</a:t>
            </a:r>
            <a:endParaRPr/>
          </a:p>
        </p:txBody>
      </p:sp>
      <p:sp>
        <p:nvSpPr>
          <p:cNvPr id="122" name="Google Shape;122;p17"/>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18"/>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An Example: Planning a Conference</a:t>
            </a:r>
            <a:endParaRPr/>
          </a:p>
        </p:txBody>
      </p:sp>
      <p:sp>
        <p:nvSpPr>
          <p:cNvPr id="128" name="Google Shape;128;p18"/>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Let's say we want to plan a conference and we need to determine what we need to charge in order to at least break even.</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Here are some cost parameters we have identified:</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venue rental is a fixed amount.</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cost per attendee (lunch, etc.) can be varied.</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We know the expected range of the number of attendees.</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We need to set the registration fee so we break even.</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p:txBody>
      </p:sp>
      <p:sp>
        <p:nvSpPr>
          <p:cNvPr id="129" name="Google Shape;129;p18"/>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9"/>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Cost Model as a Spreadsheet</a:t>
            </a:r>
            <a:endParaRPr/>
          </a:p>
        </p:txBody>
      </p:sp>
      <p:sp>
        <p:nvSpPr>
          <p:cNvPr id="135" name="Google Shape;135;p19"/>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Here's a cost projection model:</a:t>
            </a:r>
            <a:endParaRPr/>
          </a:p>
        </p:txBody>
      </p:sp>
      <p:sp>
        <p:nvSpPr>
          <p:cNvPr id="136" name="Google Shape;136;p19"/>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37" name="Google Shape;137;p19"/>
          <p:cNvPicPr preferRelativeResize="0"/>
          <p:nvPr/>
        </p:nvPicPr>
        <p:blipFill rotWithShape="1">
          <a:blip r:embed="rId3">
            <a:alphaModFix/>
          </a:blip>
          <a:srcRect b="0" l="0" r="0" t="0"/>
          <a:stretch/>
        </p:blipFill>
        <p:spPr>
          <a:xfrm>
            <a:off x="1526325" y="2293603"/>
            <a:ext cx="4743450" cy="361344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20"/>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Interactive Exploration</a:t>
            </a:r>
            <a:endParaRPr/>
          </a:p>
        </p:txBody>
      </p:sp>
      <p:sp>
        <p:nvSpPr>
          <p:cNvPr id="143" name="Google Shape;143;p20"/>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We want to explore how the profit changes if we change any of the following values:</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Registration Fee</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Attendees</a:t>
            </a:r>
            <a:endParaRPr/>
          </a:p>
          <a:p>
            <a:pPr indent="-228600" lvl="0" marL="4572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Variable Cost</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p:txBody>
      </p:sp>
      <p:sp>
        <p:nvSpPr>
          <p:cNvPr id="144" name="Google Shape;144;p20"/>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1"/>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Using the Slider Control for Exploration</a:t>
            </a:r>
            <a:endParaRPr/>
          </a:p>
        </p:txBody>
      </p:sp>
      <p:sp>
        <p:nvSpPr>
          <p:cNvPr id="150" name="Google Shape;150;p21"/>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 slider is a scroll bar form control that is linked to the value of a given cell allowing us to change the value of the cell by moving the slider rather than entering a value directly.</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At the same time, the value shown on the slider changes any time we type in a new value into the linked cell.</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All values that depend on this cell are re-computed immediately.</a:t>
            </a:r>
            <a:endParaRPr/>
          </a:p>
        </p:txBody>
      </p:sp>
      <p:sp>
        <p:nvSpPr>
          <p:cNvPr id="151" name="Google Shape;151;p21"/>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2"/>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Inserting a Slider</a:t>
            </a:r>
            <a:endParaRPr/>
          </a:p>
        </p:txBody>
      </p:sp>
      <p:sp>
        <p:nvSpPr>
          <p:cNvPr id="157" name="Google Shape;157;p22"/>
          <p:cNvSpPr txBox="1"/>
          <p:nvPr>
            <p:ph idx="1" type="body"/>
          </p:nvPr>
        </p:nvSpPr>
        <p:spPr>
          <a:xfrm>
            <a:off x="178250" y="1161675"/>
            <a:ext cx="4572299"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We want to add a slider that will control the values of the </a:t>
            </a:r>
            <a:r>
              <a:rPr b="0" i="1" lang="en" sz="2400" u="none" cap="none" strike="noStrike">
                <a:solidFill>
                  <a:schemeClr val="dk1"/>
                </a:solidFill>
                <a:latin typeface="Arial"/>
                <a:ea typeface="Arial"/>
                <a:cs typeface="Arial"/>
                <a:sym typeface="Arial"/>
              </a:rPr>
              <a:t>Registration Fee</a:t>
            </a:r>
            <a:r>
              <a:rPr b="0" i="0" lang="en" sz="2400" u="none" cap="none" strike="noStrike">
                <a:solidFill>
                  <a:schemeClr val="dk1"/>
                </a:solidFill>
                <a:latin typeface="Arial"/>
                <a:ea typeface="Arial"/>
                <a:cs typeface="Arial"/>
                <a:sym typeface="Arial"/>
              </a:rPr>
              <a:t> cell.</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slider does not have labels – we do not see what it controls unless we manipulate the slider. </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So we first create a header (type in the text Registration) in a cell above where the slider will be located, and even fill the cell to refer to the one that will be linked with the slider.</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p:txBody>
      </p:sp>
      <p:sp>
        <p:nvSpPr>
          <p:cNvPr id="158" name="Google Shape;158;p22"/>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59" name="Google Shape;159;p22"/>
          <p:cNvPicPr preferRelativeResize="0"/>
          <p:nvPr/>
        </p:nvPicPr>
        <p:blipFill rotWithShape="1">
          <a:blip r:embed="rId3">
            <a:alphaModFix/>
          </a:blip>
          <a:srcRect b="0" l="0" r="0" t="0"/>
          <a:stretch/>
        </p:blipFill>
        <p:spPr>
          <a:xfrm>
            <a:off x="5135800" y="1398250"/>
            <a:ext cx="1995902" cy="765299"/>
          </a:xfrm>
          <a:prstGeom prst="rect">
            <a:avLst/>
          </a:prstGeom>
          <a:noFill/>
          <a:ln>
            <a:noFill/>
          </a:ln>
        </p:spPr>
      </p:pic>
      <p:pic>
        <p:nvPicPr>
          <p:cNvPr id="160" name="Google Shape;160;p22"/>
          <p:cNvPicPr preferRelativeResize="0"/>
          <p:nvPr/>
        </p:nvPicPr>
        <p:blipFill rotWithShape="1">
          <a:blip r:embed="rId4">
            <a:alphaModFix/>
          </a:blip>
          <a:srcRect b="0" l="0" r="0" t="0"/>
          <a:stretch/>
        </p:blipFill>
        <p:spPr>
          <a:xfrm>
            <a:off x="4858604" y="2233685"/>
            <a:ext cx="4148918" cy="4060990"/>
          </a:xfrm>
          <a:prstGeom prst="rect">
            <a:avLst/>
          </a:prstGeom>
          <a:noFill/>
          <a:ln>
            <a:noFill/>
          </a:ln>
        </p:spPr>
      </p:pic>
      <p:sp>
        <p:nvSpPr>
          <p:cNvPr id="161" name="Google Shape;161;p22"/>
          <p:cNvSpPr/>
          <p:nvPr/>
        </p:nvSpPr>
        <p:spPr>
          <a:xfrm>
            <a:off x="5827594" y="4512860"/>
            <a:ext cx="327546" cy="436728"/>
          </a:xfrm>
          <a:prstGeom prst="ellipse">
            <a:avLst/>
          </a:prstGeom>
          <a:noFill/>
          <a:ln cap="flat" cmpd="sng" w="25400">
            <a:solidFill>
              <a:srgbClr val="94010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3"/>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Controlling a Cell Value with the Slider</a:t>
            </a:r>
            <a:endParaRPr/>
          </a:p>
        </p:txBody>
      </p:sp>
      <p:sp>
        <p:nvSpPr>
          <p:cNvPr id="167" name="Google Shape;167;p23"/>
          <p:cNvSpPr txBox="1"/>
          <p:nvPr>
            <p:ph idx="1" type="body"/>
          </p:nvPr>
        </p:nvSpPr>
        <p:spPr>
          <a:xfrm>
            <a:off x="178250" y="1161675"/>
            <a:ext cx="40950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Manipulating the slider changes the value in the linked cell.</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size of the slider can be changed.</a:t>
            </a:r>
            <a:endParaRPr/>
          </a:p>
        </p:txBody>
      </p:sp>
      <p:sp>
        <p:nvSpPr>
          <p:cNvPr id="168" name="Google Shape;168;p23"/>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69" name="Google Shape;169;p23"/>
          <p:cNvPicPr preferRelativeResize="0"/>
          <p:nvPr/>
        </p:nvPicPr>
        <p:blipFill rotWithShape="1">
          <a:blip r:embed="rId3">
            <a:alphaModFix/>
          </a:blip>
          <a:srcRect b="0" l="0" r="0" t="0"/>
          <a:stretch/>
        </p:blipFill>
        <p:spPr>
          <a:xfrm>
            <a:off x="5112525" y="1619475"/>
            <a:ext cx="2686050" cy="38385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4"/>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Linking Form Controls to Cells</a:t>
            </a:r>
            <a:endParaRPr/>
          </a:p>
        </p:txBody>
      </p:sp>
      <p:sp>
        <p:nvSpPr>
          <p:cNvPr id="175" name="Google Shape;175;p24"/>
          <p:cNvSpPr txBox="1"/>
          <p:nvPr>
            <p:ph idx="1" type="body"/>
          </p:nvPr>
        </p:nvSpPr>
        <p:spPr>
          <a:xfrm>
            <a:off x="178250" y="1161675"/>
            <a:ext cx="5340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We need to link the slider tool to the cell that holds the value of the registration fee, and restrict its values to our desired minimum and maximum. (Let’s say, that we charge at least $50 and at most $400 for the registration.)</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Right click on the slider when in editing mode (the corners are showing) to select </a:t>
            </a:r>
            <a:r>
              <a:rPr b="1" i="0" lang="en" sz="2400" u="none" cap="none" strike="noStrike">
                <a:solidFill>
                  <a:schemeClr val="dk1"/>
                </a:solidFill>
                <a:latin typeface="Arial"/>
                <a:ea typeface="Arial"/>
                <a:cs typeface="Arial"/>
                <a:sym typeface="Arial"/>
              </a:rPr>
              <a:t>Formal Control</a:t>
            </a:r>
            <a:r>
              <a:rPr b="0" i="0" lang="en" sz="2400" u="none" cap="none" strike="noStrike">
                <a:solidFill>
                  <a:schemeClr val="dk1"/>
                </a:solidFill>
                <a:latin typeface="Arial"/>
                <a:ea typeface="Arial"/>
                <a:cs typeface="Arial"/>
                <a:sym typeface="Arial"/>
              </a:rPr>
              <a:t>:</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p:txBody>
      </p:sp>
      <p:sp>
        <p:nvSpPr>
          <p:cNvPr id="176" name="Google Shape;176;p24"/>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77" name="Google Shape;177;p24"/>
          <p:cNvPicPr preferRelativeResize="0"/>
          <p:nvPr/>
        </p:nvPicPr>
        <p:blipFill rotWithShape="1">
          <a:blip r:embed="rId3">
            <a:alphaModFix/>
          </a:blip>
          <a:srcRect b="0" l="0" r="0" t="0"/>
          <a:stretch/>
        </p:blipFill>
        <p:spPr>
          <a:xfrm>
            <a:off x="5950850" y="1863975"/>
            <a:ext cx="2752725" cy="24574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5"/>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Specifying Format Controls</a:t>
            </a:r>
            <a:endParaRPr/>
          </a:p>
        </p:txBody>
      </p:sp>
      <p:sp>
        <p:nvSpPr>
          <p:cNvPr id="183" name="Google Shape;183;p25"/>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84" name="Google Shape;184;p25"/>
          <p:cNvSpPr txBox="1"/>
          <p:nvPr>
            <p:ph idx="1" type="body"/>
          </p:nvPr>
        </p:nvSpPr>
        <p:spPr>
          <a:xfrm>
            <a:off x="178250" y="1161675"/>
            <a:ext cx="31518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Specify:</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  the current value</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  the smallest </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  the largest value, how much the cell value changes when the slider is moved.</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Also specify the "Cell link" which specifies the cell that contains the value selected by the slider. </a:t>
            </a:r>
            <a:endParaRPr/>
          </a:p>
        </p:txBody>
      </p:sp>
      <p:pic>
        <p:nvPicPr>
          <p:cNvPr id="185" name="Google Shape;185;p25"/>
          <p:cNvPicPr preferRelativeResize="0"/>
          <p:nvPr/>
        </p:nvPicPr>
        <p:blipFill rotWithShape="1">
          <a:blip r:embed="rId3">
            <a:alphaModFix/>
          </a:blip>
          <a:srcRect b="0" l="0" r="0" t="0"/>
          <a:stretch/>
        </p:blipFill>
        <p:spPr>
          <a:xfrm>
            <a:off x="3795775" y="2318075"/>
            <a:ext cx="5247900" cy="27238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6"/>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An Interactive Exploratory Model</a:t>
            </a:r>
            <a:endParaRPr/>
          </a:p>
        </p:txBody>
      </p:sp>
      <p:sp>
        <p:nvSpPr>
          <p:cNvPr id="191" name="Google Shape;191;p26"/>
          <p:cNvSpPr txBox="1"/>
          <p:nvPr>
            <p:ph idx="1" type="body"/>
          </p:nvPr>
        </p:nvSpPr>
        <p:spPr>
          <a:xfrm>
            <a:off x="178250" y="1161675"/>
            <a:ext cx="8799900" cy="7013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Let's build this model together:</a:t>
            </a:r>
            <a:endParaRPr/>
          </a:p>
        </p:txBody>
      </p:sp>
      <p:sp>
        <p:nvSpPr>
          <p:cNvPr id="192" name="Google Shape;192;p26"/>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93" name="Google Shape;193;p26"/>
          <p:cNvPicPr preferRelativeResize="0"/>
          <p:nvPr/>
        </p:nvPicPr>
        <p:blipFill rotWithShape="1">
          <a:blip r:embed="rId3">
            <a:alphaModFix/>
          </a:blip>
          <a:srcRect b="0" l="0" r="0" t="0"/>
          <a:stretch/>
        </p:blipFill>
        <p:spPr>
          <a:xfrm>
            <a:off x="490050" y="2419350"/>
            <a:ext cx="7810500" cy="2019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 name="Shape 49"/>
        <p:cNvGrpSpPr/>
        <p:nvPr/>
      </p:nvGrpSpPr>
      <p:grpSpPr>
        <a:xfrm>
          <a:off x="0" y="0"/>
          <a:ext cx="0" cy="0"/>
          <a:chOff x="0" y="0"/>
          <a:chExt cx="0" cy="0"/>
        </a:xfrm>
      </p:grpSpPr>
      <p:sp>
        <p:nvSpPr>
          <p:cNvPr id="50" name="Google Shape;50;p9"/>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Computational Forms</a:t>
            </a:r>
            <a:endParaRPr/>
          </a:p>
        </p:txBody>
      </p:sp>
      <p:sp>
        <p:nvSpPr>
          <p:cNvPr id="51" name="Google Shape;51;p9"/>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Worksheets are often used by people other than the author.</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Providing inputs in the right cells can be difficult and formulas are often inadvertently damaged.</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Form controls and locked cells can help construct reusable models and more user-friendly "applications". </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Excel provides a number of common form controls, including sliders, scrollbars, checkboxes, buttons, and so forth.</a:t>
            </a:r>
            <a:endParaRPr/>
          </a:p>
        </p:txBody>
      </p:sp>
      <p:sp>
        <p:nvSpPr>
          <p:cNvPr id="52" name="Google Shape;52;p9"/>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7"/>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Comic Sans MS"/>
              <a:buNone/>
            </a:pPr>
            <a:r>
              <a:rPr b="1" i="0" lang="en" sz="3000" u="none" cap="none" strike="noStrike">
                <a:solidFill>
                  <a:srgbClr val="990000"/>
                </a:solidFill>
                <a:latin typeface="Comic Sans MS"/>
                <a:ea typeface="Comic Sans MS"/>
                <a:cs typeface="Comic Sans MS"/>
                <a:sym typeface="Comic Sans MS"/>
              </a:rPr>
              <a:t>Questions?</a:t>
            </a:r>
            <a:endParaRPr/>
          </a:p>
        </p:txBody>
      </p:sp>
      <p:sp>
        <p:nvSpPr>
          <p:cNvPr id="199" name="Google Shape;199;p27"/>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 name="Shape 56"/>
        <p:cNvGrpSpPr/>
        <p:nvPr/>
      </p:nvGrpSpPr>
      <p:grpSpPr>
        <a:xfrm>
          <a:off x="0" y="0"/>
          <a:ext cx="0" cy="0"/>
          <a:chOff x="0" y="0"/>
          <a:chExt cx="0" cy="0"/>
        </a:xfrm>
      </p:grpSpPr>
      <p:sp>
        <p:nvSpPr>
          <p:cNvPr id="57" name="Google Shape;57;p10"/>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Example Computational Forms</a:t>
            </a:r>
            <a:endParaRPr/>
          </a:p>
        </p:txBody>
      </p:sp>
      <p:sp>
        <p:nvSpPr>
          <p:cNvPr id="58" name="Google Shape;58;p10"/>
          <p:cNvSpPr txBox="1"/>
          <p:nvPr>
            <p:ph idx="1" type="body"/>
          </p:nvPr>
        </p:nvSpPr>
        <p:spPr>
          <a:xfrm>
            <a:off x="178250" y="1161675"/>
            <a:ext cx="8799900" cy="11204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1800" u="none" cap="none" strike="noStrike">
                <a:solidFill>
                  <a:schemeClr val="dk1"/>
                </a:solidFill>
                <a:latin typeface="Arial"/>
                <a:ea typeface="Arial"/>
                <a:cs typeface="Arial"/>
                <a:sym typeface="Arial"/>
              </a:rPr>
              <a:t>Here's a form that calculates the estimated cost of a yacht charter based on a few rules that involve the number of guests, ports of departure and destinations, and whether food/beverages are desired.</a:t>
            </a:r>
            <a:endParaRPr/>
          </a:p>
        </p:txBody>
      </p:sp>
      <p:sp>
        <p:nvSpPr>
          <p:cNvPr id="59" name="Google Shape;59;p10"/>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60" name="Google Shape;60;p10"/>
          <p:cNvPicPr preferRelativeResize="0"/>
          <p:nvPr/>
        </p:nvPicPr>
        <p:blipFill rotWithShape="1">
          <a:blip r:embed="rId3">
            <a:alphaModFix/>
          </a:blip>
          <a:srcRect b="0" l="0" r="0" t="0"/>
          <a:stretch/>
        </p:blipFill>
        <p:spPr>
          <a:xfrm>
            <a:off x="4762662" y="2993425"/>
            <a:ext cx="4070550" cy="2797592"/>
          </a:xfrm>
          <a:prstGeom prst="rect">
            <a:avLst/>
          </a:prstGeom>
          <a:noFill/>
          <a:ln>
            <a:noFill/>
          </a:ln>
        </p:spPr>
      </p:pic>
      <p:sp>
        <p:nvSpPr>
          <p:cNvPr id="61" name="Google Shape;61;p10"/>
          <p:cNvSpPr txBox="1"/>
          <p:nvPr/>
        </p:nvSpPr>
        <p:spPr>
          <a:xfrm>
            <a:off x="4762662" y="2608775"/>
            <a:ext cx="2340299" cy="3374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FF"/>
              </a:buClr>
              <a:buFont typeface="Arial"/>
              <a:buNone/>
            </a:pPr>
            <a:r>
              <a:rPr b="0" i="0" lang="en" sz="1400" u="none" cap="none" strike="noStrike">
                <a:solidFill>
                  <a:srgbClr val="0000FF"/>
                </a:solidFill>
                <a:latin typeface="Arial"/>
                <a:ea typeface="Arial"/>
                <a:cs typeface="Arial"/>
                <a:sym typeface="Arial"/>
              </a:rPr>
              <a:t>Computational Form</a:t>
            </a:r>
            <a:endParaRPr/>
          </a:p>
        </p:txBody>
      </p:sp>
      <p:sp>
        <p:nvSpPr>
          <p:cNvPr id="62" name="Google Shape;62;p10"/>
          <p:cNvSpPr txBox="1"/>
          <p:nvPr/>
        </p:nvSpPr>
        <p:spPr>
          <a:xfrm>
            <a:off x="537112" y="2608775"/>
            <a:ext cx="2340299" cy="3374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FF"/>
              </a:buClr>
              <a:buFont typeface="Arial"/>
              <a:buNone/>
            </a:pPr>
            <a:r>
              <a:rPr b="0" i="0" lang="en" sz="1400" u="none" cap="none" strike="noStrike">
                <a:solidFill>
                  <a:srgbClr val="0000FF"/>
                </a:solidFill>
                <a:latin typeface="Arial"/>
                <a:ea typeface="Arial"/>
                <a:cs typeface="Arial"/>
                <a:sym typeface="Arial"/>
              </a:rPr>
              <a:t>Traditional Worksheet</a:t>
            </a:r>
            <a:endParaRPr/>
          </a:p>
        </p:txBody>
      </p:sp>
      <p:pic>
        <p:nvPicPr>
          <p:cNvPr id="63" name="Google Shape;63;p10"/>
          <p:cNvPicPr preferRelativeResize="0"/>
          <p:nvPr/>
        </p:nvPicPr>
        <p:blipFill rotWithShape="1">
          <a:blip r:embed="rId4">
            <a:alphaModFix/>
          </a:blip>
          <a:srcRect b="0" l="0" r="0" t="0"/>
          <a:stretch/>
        </p:blipFill>
        <p:spPr>
          <a:xfrm>
            <a:off x="454579" y="2993425"/>
            <a:ext cx="3588033" cy="27975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1"/>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Forms vs Simple Worksheets</a:t>
            </a:r>
            <a:endParaRPr/>
          </a:p>
        </p:txBody>
      </p:sp>
      <p:sp>
        <p:nvSpPr>
          <p:cNvPr id="69" name="Google Shape;69;p11"/>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What would happen if the word "Hyannis" were misspelled?</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How do users know what all the possible destinations are?</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How would you direct users to modify only certain fields?</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How much instructions/training would you have to provide for each?</a:t>
            </a:r>
            <a:endParaRPr/>
          </a:p>
        </p:txBody>
      </p:sp>
      <p:sp>
        <p:nvSpPr>
          <p:cNvPr id="70" name="Google Shape;70;p11"/>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2"/>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Building Computational Forms</a:t>
            </a:r>
            <a:endParaRPr/>
          </a:p>
        </p:txBody>
      </p:sp>
      <p:sp>
        <p:nvSpPr>
          <p:cNvPr id="76" name="Google Shape;76;p12"/>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Computational forms are built by adding "form controls" to worksheets and linking them to cells. </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values in the cells are then "entered" through the form control rather than by typing it directly into the cell.</a:t>
            </a:r>
            <a:endParaRPr/>
          </a:p>
        </p:txBody>
      </p:sp>
      <p:sp>
        <p:nvSpPr>
          <p:cNvPr id="77" name="Google Shape;77;p12"/>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78" name="Google Shape;78;p12"/>
          <p:cNvSpPr txBox="1"/>
          <p:nvPr/>
        </p:nvSpPr>
        <p:spPr>
          <a:xfrm>
            <a:off x="3027275" y="4928675"/>
            <a:ext cx="2456699" cy="1009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r>
              <a:rPr b="0" i="0" lang="en" sz="1400" u="none" cap="none" strike="noStrike">
                <a:solidFill>
                  <a:srgbClr val="000000"/>
                </a:solidFill>
                <a:latin typeface="Arial"/>
                <a:ea typeface="Arial"/>
                <a:cs typeface="Arial"/>
                <a:sym typeface="Arial"/>
              </a:rPr>
              <a:t>drop down list control is linked to cell D2; whatever is selected in the drop down is placed into D2</a:t>
            </a:r>
            <a:endParaRPr/>
          </a:p>
        </p:txBody>
      </p:sp>
      <p:pic>
        <p:nvPicPr>
          <p:cNvPr id="79" name="Google Shape;79;p12"/>
          <p:cNvPicPr preferRelativeResize="0"/>
          <p:nvPr/>
        </p:nvPicPr>
        <p:blipFill rotWithShape="1">
          <a:blip r:embed="rId3">
            <a:alphaModFix/>
          </a:blip>
          <a:srcRect b="0" l="0" r="0" t="0"/>
          <a:stretch/>
        </p:blipFill>
        <p:spPr>
          <a:xfrm>
            <a:off x="664750" y="3347712"/>
            <a:ext cx="5095875" cy="1133475"/>
          </a:xfrm>
          <a:prstGeom prst="rect">
            <a:avLst/>
          </a:prstGeom>
          <a:noFill/>
          <a:ln>
            <a:noFill/>
          </a:ln>
        </p:spPr>
      </p:pic>
      <p:sp>
        <p:nvSpPr>
          <p:cNvPr id="80" name="Google Shape;80;p12"/>
          <p:cNvSpPr/>
          <p:nvPr/>
        </p:nvSpPr>
        <p:spPr>
          <a:xfrm>
            <a:off x="3399900" y="4312551"/>
            <a:ext cx="1909525" cy="616125"/>
          </a:xfrm>
          <a:custGeom>
            <a:rect b="b" l="l" r="r" t="t"/>
            <a:pathLst>
              <a:path extrusionOk="0" h="120000" w="120000">
                <a:moveTo>
                  <a:pt x="0" y="12737"/>
                </a:moveTo>
                <a:cubicBezTo>
                  <a:pt x="9314" y="45730"/>
                  <a:pt x="15973" y="92995"/>
                  <a:pt x="29267" y="107982"/>
                </a:cubicBezTo>
                <a:cubicBezTo>
                  <a:pt x="47627" y="128671"/>
                  <a:pt x="69405" y="119279"/>
                  <a:pt x="87804" y="98911"/>
                </a:cubicBezTo>
                <a:cubicBezTo>
                  <a:pt x="100476" y="84878"/>
                  <a:pt x="109590" y="45502"/>
                  <a:pt x="115608" y="8199"/>
                </a:cubicBezTo>
                <a:cubicBezTo>
                  <a:pt x="118069" y="-7050"/>
                  <a:pt x="95620" y="7479"/>
                  <a:pt x="99511" y="19539"/>
                </a:cubicBezTo>
                <a:cubicBezTo>
                  <a:pt x="103547" y="32048"/>
                  <a:pt x="110190" y="-4187"/>
                  <a:pt x="115608" y="1397"/>
                </a:cubicBezTo>
                <a:cubicBezTo>
                  <a:pt x="119780" y="5696"/>
                  <a:pt x="118033" y="27758"/>
                  <a:pt x="120000" y="39951"/>
                </a:cubicBezTo>
              </a:path>
            </a:pathLst>
          </a:cu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3"/>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Developer Tab | Form Controls</a:t>
            </a:r>
            <a:endParaRPr/>
          </a:p>
        </p:txBody>
      </p:sp>
      <p:sp>
        <p:nvSpPr>
          <p:cNvPr id="86" name="Google Shape;86;p13"/>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Form Controls can be found in the Developer Tab (not visible by default):</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INSERT Menu allows you to CREATE elements </a:t>
            </a:r>
            <a:endParaRPr/>
          </a:p>
        </p:txBody>
      </p:sp>
      <p:sp>
        <p:nvSpPr>
          <p:cNvPr id="87" name="Google Shape;87;p13"/>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88" name="Google Shape;88;p13"/>
          <p:cNvPicPr preferRelativeResize="0"/>
          <p:nvPr/>
        </p:nvPicPr>
        <p:blipFill rotWithShape="1">
          <a:blip r:embed="rId3">
            <a:alphaModFix/>
          </a:blip>
          <a:srcRect b="36442" l="0" r="0" t="1"/>
          <a:stretch/>
        </p:blipFill>
        <p:spPr>
          <a:xfrm>
            <a:off x="662612" y="3323241"/>
            <a:ext cx="7689818" cy="1097280"/>
          </a:xfrm>
          <a:prstGeom prst="rect">
            <a:avLst/>
          </a:prstGeom>
          <a:noFill/>
          <a:ln>
            <a:noFill/>
          </a:ln>
        </p:spPr>
      </p:pic>
      <p:sp>
        <p:nvSpPr>
          <p:cNvPr id="89" name="Google Shape;89;p13"/>
          <p:cNvSpPr/>
          <p:nvPr/>
        </p:nvSpPr>
        <p:spPr>
          <a:xfrm>
            <a:off x="3551456" y="3728174"/>
            <a:ext cx="337499" cy="605400"/>
          </a:xfrm>
          <a:prstGeom prst="roundRect">
            <a:avLst>
              <a:gd fmla="val 16667" name="adj"/>
            </a:avLst>
          </a:prstGeom>
          <a:noFill/>
          <a:ln cap="flat" cmpd="sng" w="19050">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4"/>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Installing the Developer Tab - Step 1</a:t>
            </a:r>
            <a:endParaRPr/>
          </a:p>
        </p:txBody>
      </p:sp>
      <p:sp>
        <p:nvSpPr>
          <p:cNvPr id="95" name="Google Shape;95;p14"/>
          <p:cNvSpPr txBox="1"/>
          <p:nvPr>
            <p:ph idx="1" type="body"/>
          </p:nvPr>
        </p:nvSpPr>
        <p:spPr>
          <a:xfrm>
            <a:off x="178250" y="1161675"/>
            <a:ext cx="34080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In the </a:t>
            </a:r>
            <a:r>
              <a:rPr b="1" i="0" lang="en" sz="2400" u="none" cap="none" strike="noStrike">
                <a:solidFill>
                  <a:schemeClr val="dk1"/>
                </a:solidFill>
                <a:latin typeface="Arial"/>
                <a:ea typeface="Arial"/>
                <a:cs typeface="Arial"/>
                <a:sym typeface="Arial"/>
              </a:rPr>
              <a:t>File </a:t>
            </a:r>
            <a:r>
              <a:rPr b="0" i="0" lang="en" sz="2400" u="none" cap="none" strike="noStrike">
                <a:solidFill>
                  <a:schemeClr val="dk1"/>
                </a:solidFill>
                <a:latin typeface="Arial"/>
                <a:ea typeface="Arial"/>
                <a:cs typeface="Arial"/>
                <a:sym typeface="Arial"/>
              </a:rPr>
              <a:t>menu, </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select </a:t>
            </a:r>
            <a:r>
              <a:rPr b="1" i="0" lang="en" sz="2400" u="none" cap="none" strike="noStrike">
                <a:solidFill>
                  <a:schemeClr val="dk1"/>
                </a:solidFill>
                <a:latin typeface="Arial"/>
                <a:ea typeface="Arial"/>
                <a:cs typeface="Arial"/>
                <a:sym typeface="Arial"/>
              </a:rPr>
              <a:t>Options</a:t>
            </a:r>
            <a:endParaRPr/>
          </a:p>
          <a:p>
            <a:pPr indent="0" lvl="0" marL="0" marR="0" rtl="0" algn="l">
              <a:lnSpc>
                <a:spcPct val="100000"/>
              </a:lnSpc>
              <a:spcBef>
                <a:spcPts val="0"/>
              </a:spcBef>
              <a:spcAft>
                <a:spcPts val="0"/>
              </a:spcAft>
              <a:buClr>
                <a:schemeClr val="dk1"/>
              </a:buClr>
              <a:buFont typeface="Arial"/>
              <a:buNone/>
            </a:pPr>
            <a:r>
              <a:t/>
            </a:r>
            <a:endParaRPr b="1"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Choose </a:t>
            </a:r>
            <a:r>
              <a:rPr b="1" i="0" lang="en" sz="2400" u="none" cap="none" strike="noStrike">
                <a:solidFill>
                  <a:schemeClr val="dk1"/>
                </a:solidFill>
                <a:latin typeface="Arial"/>
                <a:ea typeface="Arial"/>
                <a:cs typeface="Arial"/>
                <a:sym typeface="Arial"/>
              </a:rPr>
              <a:t>Customize Ribbon</a:t>
            </a:r>
            <a:endParaRPr/>
          </a:p>
          <a:p>
            <a:pPr indent="0" lvl="0" marL="0" marR="0" rtl="0" algn="l">
              <a:lnSpc>
                <a:spcPct val="100000"/>
              </a:lnSpc>
              <a:spcBef>
                <a:spcPts val="0"/>
              </a:spcBef>
              <a:spcAft>
                <a:spcPts val="0"/>
              </a:spcAft>
              <a:buClr>
                <a:schemeClr val="dk1"/>
              </a:buClr>
              <a:buFont typeface="Arial"/>
              <a:buNone/>
            </a:pPr>
            <a:r>
              <a:t/>
            </a:r>
            <a:endParaRPr b="1"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Select </a:t>
            </a:r>
            <a:r>
              <a:rPr b="1" i="0" lang="en" sz="2400" u="none" cap="none" strike="noStrike">
                <a:solidFill>
                  <a:schemeClr val="dk1"/>
                </a:solidFill>
                <a:latin typeface="Arial"/>
                <a:ea typeface="Arial"/>
                <a:cs typeface="Arial"/>
                <a:sym typeface="Arial"/>
              </a:rPr>
              <a:t>Developer</a:t>
            </a:r>
            <a:endParaRPr/>
          </a:p>
        </p:txBody>
      </p:sp>
      <p:sp>
        <p:nvSpPr>
          <p:cNvPr id="96" name="Google Shape;96;p14"/>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97" name="Google Shape;97;p14"/>
          <p:cNvPicPr preferRelativeResize="0"/>
          <p:nvPr/>
        </p:nvPicPr>
        <p:blipFill rotWithShape="1">
          <a:blip r:embed="rId3">
            <a:alphaModFix/>
          </a:blip>
          <a:srcRect b="0" l="0" r="0" t="0"/>
          <a:stretch/>
        </p:blipFill>
        <p:spPr>
          <a:xfrm>
            <a:off x="3048001" y="1291988"/>
            <a:ext cx="5930150" cy="4387285"/>
          </a:xfrm>
          <a:prstGeom prst="rect">
            <a:avLst/>
          </a:prstGeom>
          <a:noFill/>
          <a:ln>
            <a:noFill/>
          </a:ln>
        </p:spPr>
      </p:pic>
      <p:sp>
        <p:nvSpPr>
          <p:cNvPr id="98" name="Google Shape;98;p14"/>
          <p:cNvSpPr/>
          <p:nvPr/>
        </p:nvSpPr>
        <p:spPr>
          <a:xfrm>
            <a:off x="3066197" y="2725003"/>
            <a:ext cx="878006" cy="222913"/>
          </a:xfrm>
          <a:prstGeom prst="roundRect">
            <a:avLst>
              <a:gd fmla="val 16667" name="adj"/>
            </a:avLst>
          </a:prstGeom>
          <a:noFill/>
          <a:ln cap="flat" cmpd="sng" w="25400">
            <a:solidFill>
              <a:srgbClr val="94010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Installing the Developer Tools - Step 2</a:t>
            </a:r>
            <a:endParaRPr/>
          </a:p>
        </p:txBody>
      </p:sp>
      <p:sp>
        <p:nvSpPr>
          <p:cNvPr id="104" name="Google Shape;104;p15"/>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05" name="Google Shape;105;p15"/>
          <p:cNvPicPr preferRelativeResize="0"/>
          <p:nvPr/>
        </p:nvPicPr>
        <p:blipFill rotWithShape="1">
          <a:blip r:embed="rId3">
            <a:alphaModFix/>
          </a:blip>
          <a:srcRect b="0" l="0" r="0" t="0"/>
          <a:stretch/>
        </p:blipFill>
        <p:spPr>
          <a:xfrm>
            <a:off x="1170883" y="1456475"/>
            <a:ext cx="5325084" cy="4476750"/>
          </a:xfrm>
          <a:prstGeom prst="rect">
            <a:avLst/>
          </a:prstGeom>
          <a:noFill/>
          <a:ln>
            <a:noFill/>
          </a:ln>
        </p:spPr>
      </p:pic>
      <p:sp>
        <p:nvSpPr>
          <p:cNvPr id="106" name="Google Shape;106;p15"/>
          <p:cNvSpPr/>
          <p:nvPr/>
        </p:nvSpPr>
        <p:spPr>
          <a:xfrm>
            <a:off x="4443804" y="3386484"/>
            <a:ext cx="838199" cy="209699"/>
          </a:xfrm>
          <a:prstGeom prst="roundRect">
            <a:avLst>
              <a:gd fmla="val 16667" name="adj"/>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5"/>
          <p:cNvSpPr/>
          <p:nvPr/>
        </p:nvSpPr>
        <p:spPr>
          <a:xfrm>
            <a:off x="1114276" y="2688290"/>
            <a:ext cx="1035299" cy="209699"/>
          </a:xfrm>
          <a:prstGeom prst="roundRect">
            <a:avLst>
              <a:gd fmla="val 16667" name="adj"/>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6"/>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Interactive Demo</a:t>
            </a:r>
            <a:endParaRPr/>
          </a:p>
        </p:txBody>
      </p:sp>
      <p:sp>
        <p:nvSpPr>
          <p:cNvPr id="113" name="Google Shape;113;p16"/>
          <p:cNvSpPr txBox="1"/>
          <p:nvPr>
            <p:ph idx="1" type="body"/>
          </p:nvPr>
        </p:nvSpPr>
        <p:spPr>
          <a:xfrm>
            <a:off x="178250" y="1161675"/>
            <a:ext cx="41646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Follow along by building this form.</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Note that the form controls require various lookup tables that are generally placed in a separate worksheet.</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After the form is built, the linked cells are hidden and only the form controls are visible.</a:t>
            </a:r>
            <a:endParaRPr/>
          </a:p>
        </p:txBody>
      </p:sp>
      <p:sp>
        <p:nvSpPr>
          <p:cNvPr id="114" name="Google Shape;114;p16"/>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115" name="Google Shape;115;p16"/>
          <p:cNvPicPr preferRelativeResize="0"/>
          <p:nvPr/>
        </p:nvPicPr>
        <p:blipFill rotWithShape="1">
          <a:blip r:embed="rId3">
            <a:alphaModFix/>
          </a:blip>
          <a:srcRect b="0" l="0" r="0" t="0"/>
          <a:stretch/>
        </p:blipFill>
        <p:spPr>
          <a:xfrm>
            <a:off x="4878762" y="1677700"/>
            <a:ext cx="4070550" cy="279759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S1100">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