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 name="Shape 40"/>
        <p:cNvGrpSpPr/>
        <p:nvPr/>
      </p:nvGrpSpPr>
      <p:grpSpPr>
        <a:xfrm>
          <a:off x="0" y="0"/>
          <a:ext cx="0" cy="0"/>
          <a:chOff x="0" y="0"/>
          <a:chExt cx="0" cy="0"/>
        </a:xfrm>
      </p:grpSpPr>
      <p:sp>
        <p:nvSpPr>
          <p:cNvPr id="41" name="Google Shape;4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 name="Google Shape;42;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2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2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2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30: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 name="Shape 46"/>
        <p:cNvGrpSpPr/>
        <p:nvPr/>
      </p:nvGrpSpPr>
      <p:grpSpPr>
        <a:xfrm>
          <a:off x="0" y="0"/>
          <a:ext cx="0" cy="0"/>
          <a:chOff x="0" y="0"/>
          <a:chExt cx="0" cy="0"/>
        </a:xfrm>
      </p:grpSpPr>
      <p:sp>
        <p:nvSpPr>
          <p:cNvPr id="47" name="Google Shape;4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8" name="Google Shape;48;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 name="Shape 53"/>
        <p:cNvGrpSpPr/>
        <p:nvPr/>
      </p:nvGrpSpPr>
      <p:grpSpPr>
        <a:xfrm>
          <a:off x="0" y="0"/>
          <a:ext cx="0" cy="0"/>
          <a:chOff x="0" y="0"/>
          <a:chExt cx="0" cy="0"/>
        </a:xfrm>
      </p:grpSpPr>
      <p:sp>
        <p:nvSpPr>
          <p:cNvPr id="54" name="Google Shape;5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5" name="Google Shape;55;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p1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1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1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p1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20: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2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457200" y="751679"/>
            <a:ext cx="8229600" cy="4012799"/>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600" u="none" cap="none" strike="noStrike">
                <a:solidFill>
                  <a:schemeClr val="accent1"/>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7200">
                <a:solidFill>
                  <a:schemeClr val="accent1"/>
                </a:solidFill>
              </a:defRPr>
            </a:lvl2pPr>
            <a:lvl3pPr indent="0" lvl="2">
              <a:spcBef>
                <a:spcPts val="0"/>
              </a:spcBef>
              <a:spcAft>
                <a:spcPts val="0"/>
              </a:spcAft>
              <a:buClr>
                <a:schemeClr val="accent1"/>
              </a:buClr>
              <a:buSzPts val="1400"/>
              <a:buFont typeface="Arial"/>
              <a:buNone/>
              <a:defRPr b="1" sz="7200">
                <a:solidFill>
                  <a:schemeClr val="accent1"/>
                </a:solidFill>
              </a:defRPr>
            </a:lvl3pPr>
            <a:lvl4pPr indent="0" lvl="3">
              <a:spcBef>
                <a:spcPts val="0"/>
              </a:spcBef>
              <a:spcAft>
                <a:spcPts val="0"/>
              </a:spcAft>
              <a:buClr>
                <a:schemeClr val="accent1"/>
              </a:buClr>
              <a:buSzPts val="1400"/>
              <a:buFont typeface="Arial"/>
              <a:buNone/>
              <a:defRPr b="1" sz="7200">
                <a:solidFill>
                  <a:schemeClr val="accent1"/>
                </a:solidFill>
              </a:defRPr>
            </a:lvl4pPr>
            <a:lvl5pPr indent="0" lvl="4">
              <a:spcBef>
                <a:spcPts val="0"/>
              </a:spcBef>
              <a:spcAft>
                <a:spcPts val="0"/>
              </a:spcAft>
              <a:buClr>
                <a:schemeClr val="accent1"/>
              </a:buClr>
              <a:buSzPts val="1400"/>
              <a:buFont typeface="Arial"/>
              <a:buNone/>
              <a:defRPr b="1" sz="7200">
                <a:solidFill>
                  <a:schemeClr val="accent1"/>
                </a:solidFill>
              </a:defRPr>
            </a:lvl5pPr>
            <a:lvl6pPr indent="0" lvl="5">
              <a:spcBef>
                <a:spcPts val="0"/>
              </a:spcBef>
              <a:spcAft>
                <a:spcPts val="0"/>
              </a:spcAft>
              <a:buClr>
                <a:schemeClr val="accent1"/>
              </a:buClr>
              <a:buSzPts val="1400"/>
              <a:buFont typeface="Arial"/>
              <a:buNone/>
              <a:defRPr b="1" sz="7200">
                <a:solidFill>
                  <a:schemeClr val="accent1"/>
                </a:solidFill>
              </a:defRPr>
            </a:lvl6pPr>
            <a:lvl7pPr indent="0" lvl="6">
              <a:spcBef>
                <a:spcPts val="0"/>
              </a:spcBef>
              <a:spcAft>
                <a:spcPts val="0"/>
              </a:spcAft>
              <a:buClr>
                <a:schemeClr val="accent1"/>
              </a:buClr>
              <a:buSzPts val="1400"/>
              <a:buFont typeface="Arial"/>
              <a:buNone/>
              <a:defRPr b="1" sz="7200">
                <a:solidFill>
                  <a:schemeClr val="accent1"/>
                </a:solidFill>
              </a:defRPr>
            </a:lvl7pPr>
            <a:lvl8pPr indent="0" lvl="7">
              <a:spcBef>
                <a:spcPts val="0"/>
              </a:spcBef>
              <a:spcAft>
                <a:spcPts val="0"/>
              </a:spcAft>
              <a:buClr>
                <a:schemeClr val="accent1"/>
              </a:buClr>
              <a:buSzPts val="1400"/>
              <a:buFont typeface="Arial"/>
              <a:buNone/>
              <a:defRPr b="1" sz="7200">
                <a:solidFill>
                  <a:schemeClr val="accent1"/>
                </a:solidFill>
              </a:defRPr>
            </a:lvl8pPr>
            <a:lvl9pPr indent="0" lvl="8">
              <a:spcBef>
                <a:spcPts val="0"/>
              </a:spcBef>
              <a:spcAft>
                <a:spcPts val="0"/>
              </a:spcAft>
              <a:buClr>
                <a:schemeClr val="accent1"/>
              </a:buClr>
              <a:buSzPts val="1400"/>
              <a:buFont typeface="Arial"/>
              <a:buNone/>
              <a:defRPr b="1" sz="7200">
                <a:solidFill>
                  <a:schemeClr val="accent1"/>
                </a:solidFill>
              </a:defRPr>
            </a:lvl9pPr>
          </a:lstStyle>
          <a:p/>
        </p:txBody>
      </p:sp>
      <p:sp>
        <p:nvSpPr>
          <p:cNvPr id="15" name="Google Shape;15;p2"/>
          <p:cNvSpPr txBox="1"/>
          <p:nvPr>
            <p:ph idx="1" type="subTitle"/>
          </p:nvPr>
        </p:nvSpPr>
        <p:spPr>
          <a:xfrm>
            <a:off x="457200" y="4955197"/>
            <a:ext cx="8229600" cy="12087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2"/>
              </a:buClr>
              <a:buSzPts val="1400"/>
              <a:buFont typeface="Arial"/>
              <a:buNone/>
              <a:defRPr b="0" i="0" sz="3000" u="none" cap="none" strike="noStrike">
                <a:solidFill>
                  <a:schemeClr val="dk2"/>
                </a:solidFill>
                <a:latin typeface="Arial"/>
                <a:ea typeface="Arial"/>
                <a:cs typeface="Arial"/>
                <a:sym typeface="Arial"/>
              </a:defRPr>
            </a:lvl1pPr>
            <a:lvl2pPr indent="0" lvl="1" marL="4572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2pPr>
            <a:lvl3pPr indent="0" lvl="2" marL="9144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3pPr>
            <a:lvl4pPr indent="0" lvl="3" marL="13716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4pPr>
            <a:lvl5pPr indent="0" lvl="4" marL="18288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5pPr>
            <a:lvl6pPr indent="0" lvl="5" marL="22860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6pPr>
            <a:lvl7pPr indent="0" lvl="6" marL="27432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7pPr>
            <a:lvl8pPr indent="0" lvl="7" marL="32004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8pPr>
            <a:lvl9pPr indent="0" lvl="8" marL="3657600" marR="0" rtl="0" algn="l">
              <a:lnSpc>
                <a:spcPct val="100000"/>
              </a:lnSpc>
              <a:spcBef>
                <a:spcPts val="0"/>
              </a:spcBef>
              <a:spcAft>
                <a:spcPts val="0"/>
              </a:spcAft>
              <a:buClr>
                <a:schemeClr val="dk2"/>
              </a:buClr>
              <a:buSzPts val="1400"/>
              <a:buFont typeface="Arial"/>
              <a:buNone/>
              <a:defRPr b="0" i="0" sz="4800" u="none" cap="none" strike="noStrike">
                <a:solidFill>
                  <a:schemeClr val="dk2"/>
                </a:solidFill>
                <a:latin typeface="Arial"/>
                <a:ea typeface="Arial"/>
                <a:cs typeface="Arial"/>
                <a:sym typeface="Arial"/>
              </a:defRPr>
            </a:lvl9pPr>
          </a:lstStyle>
          <a:p/>
        </p:txBody>
      </p:sp>
      <p:cxnSp>
        <p:nvCxnSpPr>
          <p:cNvPr id="16" name="Google Shape;16;p2"/>
          <p:cNvCxnSpPr/>
          <p:nvPr/>
        </p:nvCxnSpPr>
        <p:spPr>
          <a:xfrm>
            <a:off x="457200" y="548639"/>
            <a:ext cx="8229600" cy="0"/>
          </a:xfrm>
          <a:prstGeom prst="straightConnector1">
            <a:avLst/>
          </a:prstGeom>
          <a:noFill/>
          <a:ln cap="flat" cmpd="sng" w="57150">
            <a:solidFill>
              <a:schemeClr val="accent1"/>
            </a:solidFill>
            <a:prstDash val="solid"/>
            <a:round/>
            <a:headEnd len="sm" w="sm" type="none"/>
            <a:tailEnd len="sm" w="sm" type="none"/>
          </a:ln>
        </p:spPr>
      </p:cxnSp>
      <p:cxnSp>
        <p:nvCxnSpPr>
          <p:cNvPr id="17" name="Google Shape;17;p2"/>
          <p:cNvCxnSpPr/>
          <p:nvPr/>
        </p:nvCxnSpPr>
        <p:spPr>
          <a:xfrm>
            <a:off x="457200" y="4844510"/>
            <a:ext cx="8229600" cy="0"/>
          </a:xfrm>
          <a:prstGeom prst="straightConnector1">
            <a:avLst/>
          </a:prstGeom>
          <a:noFill/>
          <a:ln cap="flat" cmpd="sng" w="57150">
            <a:solidFill>
              <a:schemeClr val="accent1"/>
            </a:solidFill>
            <a:prstDash val="solid"/>
            <a:round/>
            <a:headEnd len="sm" w="sm" type="none"/>
            <a:tailEnd len="sm" w="sm" type="none"/>
          </a:ln>
        </p:spPr>
      </p:cxnSp>
      <p:sp>
        <p:nvSpPr>
          <p:cNvPr id="18" name="Google Shape;18;p2"/>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sp>
        <p:nvSpPr>
          <p:cNvPr id="20" name="Google Shape;20;p3"/>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rgbClr val="DA0002"/>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rgbClr val="DA0002"/>
                </a:solidFill>
              </a:defRPr>
            </a:lvl2pPr>
            <a:lvl3pPr indent="0" lvl="2">
              <a:spcBef>
                <a:spcPts val="0"/>
              </a:spcBef>
              <a:spcAft>
                <a:spcPts val="0"/>
              </a:spcAft>
              <a:buClr>
                <a:schemeClr val="accent1"/>
              </a:buClr>
              <a:buSzPts val="1400"/>
              <a:buFont typeface="Arial"/>
              <a:buNone/>
              <a:defRPr b="1" sz="3600">
                <a:solidFill>
                  <a:srgbClr val="DA0002"/>
                </a:solidFill>
              </a:defRPr>
            </a:lvl3pPr>
            <a:lvl4pPr indent="0" lvl="3">
              <a:spcBef>
                <a:spcPts val="0"/>
              </a:spcBef>
              <a:spcAft>
                <a:spcPts val="0"/>
              </a:spcAft>
              <a:buClr>
                <a:schemeClr val="accent1"/>
              </a:buClr>
              <a:buSzPts val="1400"/>
              <a:buFont typeface="Arial"/>
              <a:buNone/>
              <a:defRPr b="1" sz="3600">
                <a:solidFill>
                  <a:srgbClr val="DA0002"/>
                </a:solidFill>
              </a:defRPr>
            </a:lvl4pPr>
            <a:lvl5pPr indent="0" lvl="4">
              <a:spcBef>
                <a:spcPts val="0"/>
              </a:spcBef>
              <a:spcAft>
                <a:spcPts val="0"/>
              </a:spcAft>
              <a:buClr>
                <a:schemeClr val="accent1"/>
              </a:buClr>
              <a:buSzPts val="1400"/>
              <a:buFont typeface="Arial"/>
              <a:buNone/>
              <a:defRPr b="1" sz="3600">
                <a:solidFill>
                  <a:srgbClr val="DA0002"/>
                </a:solidFill>
              </a:defRPr>
            </a:lvl5pPr>
            <a:lvl6pPr indent="0" lvl="5">
              <a:spcBef>
                <a:spcPts val="0"/>
              </a:spcBef>
              <a:spcAft>
                <a:spcPts val="0"/>
              </a:spcAft>
              <a:buClr>
                <a:schemeClr val="accent1"/>
              </a:buClr>
              <a:buSzPts val="1400"/>
              <a:buFont typeface="Arial"/>
              <a:buNone/>
              <a:defRPr b="1" sz="3600">
                <a:solidFill>
                  <a:srgbClr val="DA0002"/>
                </a:solidFill>
              </a:defRPr>
            </a:lvl6pPr>
            <a:lvl7pPr indent="0" lvl="6">
              <a:spcBef>
                <a:spcPts val="0"/>
              </a:spcBef>
              <a:spcAft>
                <a:spcPts val="0"/>
              </a:spcAft>
              <a:buClr>
                <a:schemeClr val="accent1"/>
              </a:buClr>
              <a:buSzPts val="1400"/>
              <a:buFont typeface="Arial"/>
              <a:buNone/>
              <a:defRPr b="1" sz="3600">
                <a:solidFill>
                  <a:srgbClr val="DA0002"/>
                </a:solidFill>
              </a:defRPr>
            </a:lvl7pPr>
            <a:lvl8pPr indent="0" lvl="7">
              <a:spcBef>
                <a:spcPts val="0"/>
              </a:spcBef>
              <a:spcAft>
                <a:spcPts val="0"/>
              </a:spcAft>
              <a:buClr>
                <a:schemeClr val="accent1"/>
              </a:buClr>
              <a:buSzPts val="1400"/>
              <a:buFont typeface="Arial"/>
              <a:buNone/>
              <a:defRPr b="1" sz="3600">
                <a:solidFill>
                  <a:srgbClr val="DA0002"/>
                </a:solidFill>
              </a:defRPr>
            </a:lvl8pPr>
            <a:lvl9pPr indent="0" lvl="8">
              <a:spcBef>
                <a:spcPts val="0"/>
              </a:spcBef>
              <a:spcAft>
                <a:spcPts val="0"/>
              </a:spcAft>
              <a:buClr>
                <a:schemeClr val="accent1"/>
              </a:buClr>
              <a:buSzPts val="1400"/>
              <a:buFont typeface="Arial"/>
              <a:buNone/>
              <a:defRPr b="1" sz="3600">
                <a:solidFill>
                  <a:srgbClr val="DA0002"/>
                </a:solidFill>
              </a:defRPr>
            </a:lvl9pPr>
          </a:lstStyle>
          <a:p/>
        </p:txBody>
      </p:sp>
      <p:sp>
        <p:nvSpPr>
          <p:cNvPr id="21" name="Google Shape;21;p3"/>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22" name="Google Shape;22;p3"/>
          <p:cNvCxnSpPr/>
          <p:nvPr/>
        </p:nvCxnSpPr>
        <p:spPr>
          <a:xfrm>
            <a:off x="159500" y="1135175"/>
            <a:ext cx="8781000" cy="18900"/>
          </a:xfrm>
          <a:prstGeom prst="straightConnector1">
            <a:avLst/>
          </a:prstGeom>
          <a:noFill/>
          <a:ln cap="flat" cmpd="sng" w="50800">
            <a:solidFill>
              <a:srgbClr val="DA0002"/>
            </a:solidFill>
            <a:prstDash val="solid"/>
            <a:round/>
            <a:headEnd len="sm" w="sm" type="none"/>
            <a:tailEnd len="sm" w="sm" type="none"/>
          </a:ln>
        </p:spPr>
      </p:cxnSp>
      <p:sp>
        <p:nvSpPr>
          <p:cNvPr id="23" name="Google Shape;23;p3"/>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24" name="Shape 24"/>
        <p:cNvGrpSpPr/>
        <p:nvPr/>
      </p:nvGrpSpPr>
      <p:grpSpPr>
        <a:xfrm>
          <a:off x="0" y="0"/>
          <a:ext cx="0" cy="0"/>
          <a:chOff x="0" y="0"/>
          <a:chExt cx="0" cy="0"/>
        </a:xfrm>
      </p:grpSpPr>
      <p:sp>
        <p:nvSpPr>
          <p:cNvPr id="25" name="Google Shape;25;p4"/>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30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48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26" name="Google Shape;26;p4"/>
          <p:cNvCxnSpPr/>
          <p:nvPr/>
        </p:nvCxnSpPr>
        <p:spPr>
          <a:xfrm>
            <a:off x="269600" y="3000164"/>
            <a:ext cx="8229600" cy="0"/>
          </a:xfrm>
          <a:prstGeom prst="straightConnector1">
            <a:avLst/>
          </a:prstGeom>
          <a:noFill/>
          <a:ln cap="flat" cmpd="sng" w="50800">
            <a:solidFill>
              <a:schemeClr val="lt2"/>
            </a:solidFill>
            <a:prstDash val="solid"/>
            <a:round/>
            <a:headEnd len="sm" w="sm" type="none"/>
            <a:tailEnd len="sm" w="sm" type="none"/>
          </a:ln>
        </p:spPr>
      </p:cxnSp>
      <p:sp>
        <p:nvSpPr>
          <p:cNvPr id="27" name="Google Shape;27;p4"/>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8" name="Shape 28"/>
        <p:cNvGrpSpPr/>
        <p:nvPr/>
      </p:nvGrpSpPr>
      <p:grpSpPr>
        <a:xfrm>
          <a:off x="0" y="0"/>
          <a:ext cx="0" cy="0"/>
          <a:chOff x="0" y="0"/>
          <a:chExt cx="0" cy="0"/>
        </a:xfrm>
      </p:grpSpPr>
      <p:sp>
        <p:nvSpPr>
          <p:cNvPr id="29" name="Google Shape;29;p5"/>
          <p:cNvSpPr txBox="1"/>
          <p:nvPr>
            <p:ph type="title"/>
          </p:nvPr>
        </p:nvSpPr>
        <p:spPr>
          <a:xfrm>
            <a:off x="178250" y="274625"/>
            <a:ext cx="8799900"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rgbClr val="DA0002"/>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rgbClr val="DA0002"/>
                </a:solidFill>
              </a:defRPr>
            </a:lvl2pPr>
            <a:lvl3pPr indent="0" lvl="2">
              <a:spcBef>
                <a:spcPts val="0"/>
              </a:spcBef>
              <a:spcAft>
                <a:spcPts val="0"/>
              </a:spcAft>
              <a:buClr>
                <a:schemeClr val="accent1"/>
              </a:buClr>
              <a:buSzPts val="1400"/>
              <a:buFont typeface="Arial"/>
              <a:buNone/>
              <a:defRPr b="1" sz="3600">
                <a:solidFill>
                  <a:srgbClr val="DA0002"/>
                </a:solidFill>
              </a:defRPr>
            </a:lvl3pPr>
            <a:lvl4pPr indent="0" lvl="3">
              <a:spcBef>
                <a:spcPts val="0"/>
              </a:spcBef>
              <a:spcAft>
                <a:spcPts val="0"/>
              </a:spcAft>
              <a:buClr>
                <a:schemeClr val="accent1"/>
              </a:buClr>
              <a:buSzPts val="1400"/>
              <a:buFont typeface="Arial"/>
              <a:buNone/>
              <a:defRPr b="1" sz="3600">
                <a:solidFill>
                  <a:srgbClr val="DA0002"/>
                </a:solidFill>
              </a:defRPr>
            </a:lvl4pPr>
            <a:lvl5pPr indent="0" lvl="4">
              <a:spcBef>
                <a:spcPts val="0"/>
              </a:spcBef>
              <a:spcAft>
                <a:spcPts val="0"/>
              </a:spcAft>
              <a:buClr>
                <a:schemeClr val="accent1"/>
              </a:buClr>
              <a:buSzPts val="1400"/>
              <a:buFont typeface="Arial"/>
              <a:buNone/>
              <a:defRPr b="1" sz="3600">
                <a:solidFill>
                  <a:srgbClr val="DA0002"/>
                </a:solidFill>
              </a:defRPr>
            </a:lvl5pPr>
            <a:lvl6pPr indent="0" lvl="5">
              <a:spcBef>
                <a:spcPts val="0"/>
              </a:spcBef>
              <a:spcAft>
                <a:spcPts val="0"/>
              </a:spcAft>
              <a:buClr>
                <a:schemeClr val="accent1"/>
              </a:buClr>
              <a:buSzPts val="1400"/>
              <a:buFont typeface="Arial"/>
              <a:buNone/>
              <a:defRPr b="1" sz="3600">
                <a:solidFill>
                  <a:srgbClr val="DA0002"/>
                </a:solidFill>
              </a:defRPr>
            </a:lvl6pPr>
            <a:lvl7pPr indent="0" lvl="6">
              <a:spcBef>
                <a:spcPts val="0"/>
              </a:spcBef>
              <a:spcAft>
                <a:spcPts val="0"/>
              </a:spcAft>
              <a:buClr>
                <a:schemeClr val="accent1"/>
              </a:buClr>
              <a:buSzPts val="1400"/>
              <a:buFont typeface="Arial"/>
              <a:buNone/>
              <a:defRPr b="1" sz="3600">
                <a:solidFill>
                  <a:srgbClr val="DA0002"/>
                </a:solidFill>
              </a:defRPr>
            </a:lvl7pPr>
            <a:lvl8pPr indent="0" lvl="7">
              <a:spcBef>
                <a:spcPts val="0"/>
              </a:spcBef>
              <a:spcAft>
                <a:spcPts val="0"/>
              </a:spcAft>
              <a:buClr>
                <a:schemeClr val="accent1"/>
              </a:buClr>
              <a:buSzPts val="1400"/>
              <a:buFont typeface="Arial"/>
              <a:buNone/>
              <a:defRPr b="1" sz="3600">
                <a:solidFill>
                  <a:srgbClr val="DA0002"/>
                </a:solidFill>
              </a:defRPr>
            </a:lvl8pPr>
            <a:lvl9pPr indent="0" lvl="8">
              <a:spcBef>
                <a:spcPts val="0"/>
              </a:spcBef>
              <a:spcAft>
                <a:spcPts val="0"/>
              </a:spcAft>
              <a:buClr>
                <a:schemeClr val="accent1"/>
              </a:buClr>
              <a:buSzPts val="1400"/>
              <a:buFont typeface="Arial"/>
              <a:buNone/>
              <a:defRPr b="1" sz="3600">
                <a:solidFill>
                  <a:srgbClr val="DA0002"/>
                </a:solidFill>
              </a:defRPr>
            </a:lvl9pPr>
          </a:lstStyle>
          <a:p/>
        </p:txBody>
      </p:sp>
      <p:sp>
        <p:nvSpPr>
          <p:cNvPr id="30" name="Google Shape;30;p5"/>
          <p:cNvSpPr txBox="1"/>
          <p:nvPr>
            <p:ph idx="1" type="body"/>
          </p:nvPr>
        </p:nvSpPr>
        <p:spPr>
          <a:xfrm>
            <a:off x="178250" y="1275900"/>
            <a:ext cx="4273499" cy="52920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1" name="Google Shape;31;p5"/>
          <p:cNvSpPr txBox="1"/>
          <p:nvPr>
            <p:ph idx="2" type="body"/>
          </p:nvPr>
        </p:nvSpPr>
        <p:spPr>
          <a:xfrm>
            <a:off x="4692275" y="1276026"/>
            <a:ext cx="3994500" cy="52920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32" name="Google Shape;32;p5"/>
          <p:cNvCxnSpPr/>
          <p:nvPr/>
        </p:nvCxnSpPr>
        <p:spPr>
          <a:xfrm>
            <a:off x="178250" y="1125825"/>
            <a:ext cx="8508599" cy="4799"/>
          </a:xfrm>
          <a:prstGeom prst="straightConnector1">
            <a:avLst/>
          </a:prstGeom>
          <a:noFill/>
          <a:ln cap="flat" cmpd="sng" w="50800">
            <a:solidFill>
              <a:srgbClr val="DA0002"/>
            </a:solidFill>
            <a:prstDash val="solid"/>
            <a:round/>
            <a:headEnd len="sm" w="sm" type="none"/>
            <a:tailEnd len="sm" w="sm" type="none"/>
          </a:ln>
        </p:spPr>
      </p:cxnSp>
      <p:sp>
        <p:nvSpPr>
          <p:cNvPr id="33" name="Google Shape;33;p5"/>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4" name="Shape 34"/>
        <p:cNvGrpSpPr/>
        <p:nvPr/>
      </p:nvGrpSpPr>
      <p:grpSpPr>
        <a:xfrm>
          <a:off x="0" y="0"/>
          <a:ext cx="0" cy="0"/>
          <a:chOff x="0" y="0"/>
          <a:chExt cx="0" cy="0"/>
        </a:xfrm>
      </p:grpSpPr>
      <p:sp>
        <p:nvSpPr>
          <p:cNvPr id="35" name="Google Shape;35;p6"/>
          <p:cNvSpPr txBox="1"/>
          <p:nvPr>
            <p:ph type="title"/>
          </p:nvPr>
        </p:nvSpPr>
        <p:spPr>
          <a:xfrm>
            <a:off x="178250" y="274625"/>
            <a:ext cx="8799900"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chemeClr val="accent1"/>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chemeClr val="accent1"/>
                </a:solidFill>
              </a:defRPr>
            </a:lvl2pPr>
            <a:lvl3pPr indent="0" lvl="2">
              <a:spcBef>
                <a:spcPts val="0"/>
              </a:spcBef>
              <a:spcAft>
                <a:spcPts val="0"/>
              </a:spcAft>
              <a:buClr>
                <a:schemeClr val="accent1"/>
              </a:buClr>
              <a:buSzPts val="1400"/>
              <a:buFont typeface="Arial"/>
              <a:buNone/>
              <a:defRPr b="1" sz="3600">
                <a:solidFill>
                  <a:schemeClr val="accent1"/>
                </a:solidFill>
              </a:defRPr>
            </a:lvl3pPr>
            <a:lvl4pPr indent="0" lvl="3">
              <a:spcBef>
                <a:spcPts val="0"/>
              </a:spcBef>
              <a:spcAft>
                <a:spcPts val="0"/>
              </a:spcAft>
              <a:buClr>
                <a:schemeClr val="accent1"/>
              </a:buClr>
              <a:buSzPts val="1400"/>
              <a:buFont typeface="Arial"/>
              <a:buNone/>
              <a:defRPr b="1" sz="3600">
                <a:solidFill>
                  <a:schemeClr val="accent1"/>
                </a:solidFill>
              </a:defRPr>
            </a:lvl4pPr>
            <a:lvl5pPr indent="0" lvl="4">
              <a:spcBef>
                <a:spcPts val="0"/>
              </a:spcBef>
              <a:spcAft>
                <a:spcPts val="0"/>
              </a:spcAft>
              <a:buClr>
                <a:schemeClr val="accent1"/>
              </a:buClr>
              <a:buSzPts val="1400"/>
              <a:buFont typeface="Arial"/>
              <a:buNone/>
              <a:defRPr b="1" sz="3600">
                <a:solidFill>
                  <a:schemeClr val="accent1"/>
                </a:solidFill>
              </a:defRPr>
            </a:lvl5pPr>
            <a:lvl6pPr indent="0" lvl="5">
              <a:spcBef>
                <a:spcPts val="0"/>
              </a:spcBef>
              <a:spcAft>
                <a:spcPts val="0"/>
              </a:spcAft>
              <a:buClr>
                <a:schemeClr val="accent1"/>
              </a:buClr>
              <a:buSzPts val="1400"/>
              <a:buFont typeface="Arial"/>
              <a:buNone/>
              <a:defRPr b="1" sz="3600">
                <a:solidFill>
                  <a:schemeClr val="accent1"/>
                </a:solidFill>
              </a:defRPr>
            </a:lvl6pPr>
            <a:lvl7pPr indent="0" lvl="6">
              <a:spcBef>
                <a:spcPts val="0"/>
              </a:spcBef>
              <a:spcAft>
                <a:spcPts val="0"/>
              </a:spcAft>
              <a:buClr>
                <a:schemeClr val="accent1"/>
              </a:buClr>
              <a:buSzPts val="1400"/>
              <a:buFont typeface="Arial"/>
              <a:buNone/>
              <a:defRPr b="1" sz="3600">
                <a:solidFill>
                  <a:schemeClr val="accent1"/>
                </a:solidFill>
              </a:defRPr>
            </a:lvl7pPr>
            <a:lvl8pPr indent="0" lvl="7">
              <a:spcBef>
                <a:spcPts val="0"/>
              </a:spcBef>
              <a:spcAft>
                <a:spcPts val="0"/>
              </a:spcAft>
              <a:buClr>
                <a:schemeClr val="accent1"/>
              </a:buClr>
              <a:buSzPts val="1400"/>
              <a:buFont typeface="Arial"/>
              <a:buNone/>
              <a:defRPr b="1" sz="3600">
                <a:solidFill>
                  <a:schemeClr val="accent1"/>
                </a:solidFill>
              </a:defRPr>
            </a:lvl8pPr>
            <a:lvl9pPr indent="0" lvl="8">
              <a:spcBef>
                <a:spcPts val="0"/>
              </a:spcBef>
              <a:spcAft>
                <a:spcPts val="0"/>
              </a:spcAft>
              <a:buClr>
                <a:schemeClr val="accent1"/>
              </a:buClr>
              <a:buSzPts val="1400"/>
              <a:buFont typeface="Arial"/>
              <a:buNone/>
              <a:defRPr b="1" sz="3600">
                <a:solidFill>
                  <a:schemeClr val="accent1"/>
                </a:solidFill>
              </a:defRPr>
            </a:lvl9pPr>
          </a:lstStyle>
          <a:p/>
        </p:txBody>
      </p:sp>
      <p:cxnSp>
        <p:nvCxnSpPr>
          <p:cNvPr id="36" name="Google Shape;36;p6"/>
          <p:cNvCxnSpPr/>
          <p:nvPr/>
        </p:nvCxnSpPr>
        <p:spPr>
          <a:xfrm>
            <a:off x="232050" y="1172416"/>
            <a:ext cx="8229600" cy="0"/>
          </a:xfrm>
          <a:prstGeom prst="straightConnector1">
            <a:avLst/>
          </a:prstGeom>
          <a:noFill/>
          <a:ln cap="flat" cmpd="sng" w="50800">
            <a:solidFill>
              <a:schemeClr val="accent1"/>
            </a:solidFill>
            <a:prstDash val="solid"/>
            <a:round/>
            <a:headEnd len="sm" w="sm" type="none"/>
            <a:tailEnd len="sm" w="sm" type="none"/>
          </a:ln>
        </p:spPr>
      </p:cxnSp>
      <p:sp>
        <p:nvSpPr>
          <p:cNvPr id="37" name="Google Shape;37;p6"/>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8" name="Shape 38"/>
        <p:cNvGrpSpPr/>
        <p:nvPr/>
      </p:nvGrpSpPr>
      <p:grpSpPr>
        <a:xfrm>
          <a:off x="0" y="0"/>
          <a:ext cx="0" cy="0"/>
          <a:chOff x="0" y="0"/>
          <a:chExt cx="0" cy="0"/>
        </a:xfrm>
      </p:grpSpPr>
      <p:sp>
        <p:nvSpPr>
          <p:cNvPr id="39" name="Google Shape;39;p7"/>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78250" y="274625"/>
            <a:ext cx="8799900" cy="7653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accent1"/>
              </a:buClr>
              <a:buSzPts val="1400"/>
              <a:buFont typeface="Arial"/>
              <a:buNone/>
              <a:defRPr b="1" i="0" sz="3200" u="none" cap="none" strike="noStrike">
                <a:solidFill>
                  <a:schemeClr val="accent1"/>
                </a:solidFill>
                <a:latin typeface="Arial"/>
                <a:ea typeface="Arial"/>
                <a:cs typeface="Arial"/>
                <a:sym typeface="Arial"/>
              </a:defRPr>
            </a:lvl1pPr>
            <a:lvl2pPr indent="0" lvl="1">
              <a:spcBef>
                <a:spcPts val="0"/>
              </a:spcBef>
              <a:spcAft>
                <a:spcPts val="0"/>
              </a:spcAft>
              <a:buClr>
                <a:schemeClr val="accent1"/>
              </a:buClr>
              <a:buSzPts val="1400"/>
              <a:buFont typeface="Arial"/>
              <a:buNone/>
              <a:defRPr b="1" sz="3600">
                <a:solidFill>
                  <a:schemeClr val="accent1"/>
                </a:solidFill>
              </a:defRPr>
            </a:lvl2pPr>
            <a:lvl3pPr indent="0" lvl="2">
              <a:spcBef>
                <a:spcPts val="0"/>
              </a:spcBef>
              <a:spcAft>
                <a:spcPts val="0"/>
              </a:spcAft>
              <a:buClr>
                <a:schemeClr val="accent1"/>
              </a:buClr>
              <a:buSzPts val="1400"/>
              <a:buFont typeface="Arial"/>
              <a:buNone/>
              <a:defRPr b="1" sz="3600">
                <a:solidFill>
                  <a:schemeClr val="accent1"/>
                </a:solidFill>
              </a:defRPr>
            </a:lvl3pPr>
            <a:lvl4pPr indent="0" lvl="3">
              <a:spcBef>
                <a:spcPts val="0"/>
              </a:spcBef>
              <a:spcAft>
                <a:spcPts val="0"/>
              </a:spcAft>
              <a:buClr>
                <a:schemeClr val="accent1"/>
              </a:buClr>
              <a:buSzPts val="1400"/>
              <a:buFont typeface="Arial"/>
              <a:buNone/>
              <a:defRPr b="1" sz="3600">
                <a:solidFill>
                  <a:schemeClr val="accent1"/>
                </a:solidFill>
              </a:defRPr>
            </a:lvl4pPr>
            <a:lvl5pPr indent="0" lvl="4">
              <a:spcBef>
                <a:spcPts val="0"/>
              </a:spcBef>
              <a:spcAft>
                <a:spcPts val="0"/>
              </a:spcAft>
              <a:buClr>
                <a:schemeClr val="accent1"/>
              </a:buClr>
              <a:buSzPts val="1400"/>
              <a:buFont typeface="Arial"/>
              <a:buNone/>
              <a:defRPr b="1" sz="3600">
                <a:solidFill>
                  <a:schemeClr val="accent1"/>
                </a:solidFill>
              </a:defRPr>
            </a:lvl5pPr>
            <a:lvl6pPr indent="0" lvl="5">
              <a:spcBef>
                <a:spcPts val="0"/>
              </a:spcBef>
              <a:spcAft>
                <a:spcPts val="0"/>
              </a:spcAft>
              <a:buClr>
                <a:schemeClr val="accent1"/>
              </a:buClr>
              <a:buSzPts val="1400"/>
              <a:buFont typeface="Arial"/>
              <a:buNone/>
              <a:defRPr b="1" sz="3600">
                <a:solidFill>
                  <a:schemeClr val="accent1"/>
                </a:solidFill>
              </a:defRPr>
            </a:lvl6pPr>
            <a:lvl7pPr indent="0" lvl="6">
              <a:spcBef>
                <a:spcPts val="0"/>
              </a:spcBef>
              <a:spcAft>
                <a:spcPts val="0"/>
              </a:spcAft>
              <a:buClr>
                <a:schemeClr val="accent1"/>
              </a:buClr>
              <a:buSzPts val="1400"/>
              <a:buFont typeface="Arial"/>
              <a:buNone/>
              <a:defRPr b="1" sz="3600">
                <a:solidFill>
                  <a:schemeClr val="accent1"/>
                </a:solidFill>
              </a:defRPr>
            </a:lvl7pPr>
            <a:lvl8pPr indent="0" lvl="7">
              <a:spcBef>
                <a:spcPts val="0"/>
              </a:spcBef>
              <a:spcAft>
                <a:spcPts val="0"/>
              </a:spcAft>
              <a:buClr>
                <a:schemeClr val="accent1"/>
              </a:buClr>
              <a:buSzPts val="1400"/>
              <a:buFont typeface="Arial"/>
              <a:buNone/>
              <a:defRPr b="1" sz="3600">
                <a:solidFill>
                  <a:schemeClr val="accent1"/>
                </a:solidFill>
              </a:defRPr>
            </a:lvl8pPr>
            <a:lvl9pPr indent="0" lvl="8">
              <a:spcBef>
                <a:spcPts val="0"/>
              </a:spcBef>
              <a:spcAft>
                <a:spcPts val="0"/>
              </a:spcAft>
              <a:buClr>
                <a:schemeClr val="accent1"/>
              </a:buClr>
              <a:buSzPts val="1400"/>
              <a:buFont typeface="Arial"/>
              <a:buNone/>
              <a:defRPr b="1" sz="3600">
                <a:solidFill>
                  <a:schemeClr val="accent1"/>
                </a:solidFill>
              </a:defRPr>
            </a:lvl9pPr>
          </a:lstStyle>
          <a:p/>
        </p:txBody>
      </p:sp>
      <p:sp>
        <p:nvSpPr>
          <p:cNvPr id="7" name="Google Shape;7;p1"/>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60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2pPr>
            <a:lvl3pPr indent="-228600" lvl="2" marL="1371600" marR="0" rtl="0" algn="l">
              <a:lnSpc>
                <a:spcPct val="100000"/>
              </a:lnSpc>
              <a:spcBef>
                <a:spcPts val="48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cxnSp>
        <p:nvCxnSpPr>
          <p:cNvPr id="8" name="Google Shape;8;p1"/>
          <p:cNvCxnSpPr/>
          <p:nvPr/>
        </p:nvCxnSpPr>
        <p:spPr>
          <a:xfrm flipH="1" rot="10800000">
            <a:off x="65675" y="6397399"/>
            <a:ext cx="9039899" cy="900"/>
          </a:xfrm>
          <a:prstGeom prst="straightConnector1">
            <a:avLst/>
          </a:prstGeom>
          <a:noFill/>
          <a:ln cap="flat" cmpd="sng" w="50800">
            <a:solidFill>
              <a:schemeClr val="lt2"/>
            </a:solidFill>
            <a:prstDash val="solid"/>
            <a:round/>
            <a:headEnd len="sm" w="sm" type="none"/>
            <a:tailEnd len="sm" w="sm" type="none"/>
          </a:ln>
        </p:spPr>
      </p:cxnSp>
      <p:sp>
        <p:nvSpPr>
          <p:cNvPr id="9" name="Google Shape;9;p1"/>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10" name="Google Shape;10;p1"/>
          <p:cNvSpPr txBox="1"/>
          <p:nvPr/>
        </p:nvSpPr>
        <p:spPr>
          <a:xfrm>
            <a:off x="1826675" y="6459200"/>
            <a:ext cx="5763000" cy="398699"/>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rPr b="0" i="0" lang="en" sz="1200" u="none" cap="none" strike="noStrike">
                <a:solidFill>
                  <a:srgbClr val="000000"/>
                </a:solidFill>
                <a:latin typeface="Arial"/>
                <a:ea typeface="Arial"/>
                <a:cs typeface="Arial"/>
                <a:sym typeface="Arial"/>
              </a:rPr>
              <a:t>Table Lookup | Lesson 5 - Lookup Example</a:t>
            </a:r>
            <a:endParaRPr/>
          </a:p>
        </p:txBody>
      </p:sp>
      <p:pic>
        <p:nvPicPr>
          <p:cNvPr id="11" name="Google Shape;11;p1"/>
          <p:cNvPicPr preferRelativeResize="0"/>
          <p:nvPr/>
        </p:nvPicPr>
        <p:blipFill rotWithShape="1">
          <a:blip r:embed="rId1">
            <a:alphaModFix/>
          </a:blip>
          <a:srcRect b="0" l="0" r="0" t="0"/>
          <a:stretch/>
        </p:blipFill>
        <p:spPr>
          <a:xfrm>
            <a:off x="66600" y="6559591"/>
            <a:ext cx="1451524" cy="197925"/>
          </a:xfrm>
          <a:prstGeom prst="rect">
            <a:avLst/>
          </a:prstGeom>
          <a:noFill/>
          <a:ln>
            <a:noFill/>
          </a:ln>
        </p:spPr>
      </p:pic>
      <p:sp>
        <p:nvSpPr>
          <p:cNvPr id="12" name="Google Shape;12;p1"/>
          <p:cNvSpPr txBox="1"/>
          <p:nvPr/>
        </p:nvSpPr>
        <p:spPr>
          <a:xfrm>
            <a:off x="7447800" y="6459200"/>
            <a:ext cx="1238999" cy="398699"/>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Font typeface="Arial"/>
              <a:buNone/>
            </a:pPr>
            <a:r>
              <a:rPr b="0" i="0" lang="en" sz="1200" u="none" cap="none" strike="noStrike">
                <a:solidFill>
                  <a:srgbClr val="000000"/>
                </a:solidFill>
                <a:latin typeface="Arial"/>
                <a:ea typeface="Arial"/>
                <a:cs typeface="Arial"/>
                <a:sym typeface="Arial"/>
              </a:rPr>
              <a:t>CS1100</a:t>
            </a:r>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 name="Shape 43"/>
        <p:cNvGrpSpPr/>
        <p:nvPr/>
      </p:nvGrpSpPr>
      <p:grpSpPr>
        <a:xfrm>
          <a:off x="0" y="0"/>
          <a:ext cx="0" cy="0"/>
          <a:chOff x="0" y="0"/>
          <a:chExt cx="0" cy="0"/>
        </a:xfrm>
      </p:grpSpPr>
      <p:sp>
        <p:nvSpPr>
          <p:cNvPr id="44" name="Google Shape;44;p8"/>
          <p:cNvSpPr txBox="1"/>
          <p:nvPr>
            <p:ph type="ctrTitle"/>
          </p:nvPr>
        </p:nvSpPr>
        <p:spPr>
          <a:xfrm>
            <a:off x="457200" y="827879"/>
            <a:ext cx="8229600" cy="40127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600" u="none" cap="none" strike="noStrike">
                <a:solidFill>
                  <a:schemeClr val="accent1"/>
                </a:solidFill>
                <a:latin typeface="Arial"/>
                <a:ea typeface="Arial"/>
                <a:cs typeface="Arial"/>
                <a:sym typeface="Arial"/>
              </a:rPr>
              <a:t>Table Lookup and Error Handling</a:t>
            </a:r>
            <a:endParaRPr/>
          </a:p>
        </p:txBody>
      </p:sp>
      <p:sp>
        <p:nvSpPr>
          <p:cNvPr id="45" name="Google Shape;45;p8"/>
          <p:cNvSpPr txBox="1"/>
          <p:nvPr>
            <p:ph idx="1" type="subTitle"/>
          </p:nvPr>
        </p:nvSpPr>
        <p:spPr>
          <a:xfrm>
            <a:off x="457200" y="4955197"/>
            <a:ext cx="8229600" cy="1208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2"/>
              </a:buClr>
              <a:buFont typeface="Arial"/>
              <a:buNone/>
            </a:pPr>
            <a:r>
              <a:rPr b="0" i="0" lang="en" sz="3000" u="none" cap="none" strike="noStrike">
                <a:solidFill>
                  <a:schemeClr val="dk2"/>
                </a:solidFill>
                <a:latin typeface="Arial"/>
                <a:ea typeface="Arial"/>
                <a:cs typeface="Arial"/>
                <a:sym typeface="Arial"/>
              </a:rPr>
              <a:t>Topic 5</a:t>
            </a:r>
            <a:endParaRPr/>
          </a:p>
          <a:p>
            <a:pPr indent="0" lvl="0" marL="0" marR="0" rtl="0" algn="l">
              <a:lnSpc>
                <a:spcPct val="100000"/>
              </a:lnSpc>
              <a:spcBef>
                <a:spcPts val="0"/>
              </a:spcBef>
              <a:spcAft>
                <a:spcPts val="0"/>
              </a:spcAft>
              <a:buClr>
                <a:schemeClr val="dk2"/>
              </a:buClr>
              <a:buFont typeface="Arial"/>
              <a:buNone/>
            </a:pPr>
            <a:r>
              <a:rPr b="0" i="0" lang="en" sz="3000" u="none" cap="none" strike="noStrike">
                <a:solidFill>
                  <a:schemeClr val="dk2"/>
                </a:solidFill>
                <a:latin typeface="Arial"/>
                <a:ea typeface="Arial"/>
                <a:cs typeface="Arial"/>
                <a:sym typeface="Arial"/>
              </a:rPr>
              <a:t>Lesson 4 - Lookup Example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7"/>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en" sz="3000" u="none" cap="none" strike="noStrike">
                <a:solidFill>
                  <a:srgbClr val="FF0000"/>
                </a:solidFill>
                <a:latin typeface="Arial"/>
                <a:ea typeface="Arial"/>
                <a:cs typeface="Arial"/>
                <a:sym typeface="Arial"/>
              </a:rPr>
              <a:t>STOP THE VIDEO NOW...</a:t>
            </a:r>
            <a:endParaRPr/>
          </a:p>
        </p:txBody>
      </p:sp>
      <p:sp>
        <p:nvSpPr>
          <p:cNvPr id="107" name="Google Shape;107;p17"/>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08" name="Google Shape;108;p17"/>
          <p:cNvSpPr txBox="1"/>
          <p:nvPr/>
        </p:nvSpPr>
        <p:spPr>
          <a:xfrm>
            <a:off x="269600" y="4036375"/>
            <a:ext cx="8032500" cy="22191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Fix the formula for VLOOKUP so that it uses IFERROR</a:t>
            </a:r>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Test it out by deliberately misspelling one of the answers and see if it behaves as expected</a:t>
            </a:r>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What should IFERROR return in such a case?</a:t>
            </a: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rgbClr val="000000"/>
              </a:solidFill>
              <a:latin typeface="Comic Sans MS"/>
              <a:ea typeface="Comic Sans MS"/>
              <a:cs typeface="Comic Sans MS"/>
              <a:sym typeface="Comic Sans MS"/>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Only return to the video once you're convinced that you can't solve this -- you should spend </a:t>
            </a:r>
            <a:r>
              <a:rPr b="1" i="0" lang="en" sz="1800" u="none" cap="none" strike="noStrike">
                <a:solidFill>
                  <a:srgbClr val="000000"/>
                </a:solidFill>
                <a:latin typeface="Comic Sans MS"/>
                <a:ea typeface="Comic Sans MS"/>
                <a:cs typeface="Comic Sans MS"/>
                <a:sym typeface="Comic Sans MS"/>
              </a:rPr>
              <a:t>at least</a:t>
            </a:r>
            <a:r>
              <a:rPr b="0" i="0" lang="en" sz="1800" u="none" cap="none" strike="noStrike">
                <a:solidFill>
                  <a:srgbClr val="000000"/>
                </a:solidFill>
                <a:latin typeface="Comic Sans MS"/>
                <a:ea typeface="Comic Sans MS"/>
                <a:cs typeface="Comic Sans MS"/>
                <a:sym typeface="Comic Sans MS"/>
              </a:rPr>
              <a:t> 30 minutes trying to figure this out!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Common Errors</a:t>
            </a:r>
            <a:endParaRPr/>
          </a:p>
        </p:txBody>
      </p:sp>
      <p:sp>
        <p:nvSpPr>
          <p:cNvPr id="114" name="Google Shape;114;p18"/>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en" sz="2000" u="none" cap="none" strike="noStrike">
                <a:solidFill>
                  <a:schemeClr val="dk1"/>
                </a:solidFill>
                <a:latin typeface="Arial"/>
                <a:ea typeface="Arial"/>
                <a:cs typeface="Arial"/>
                <a:sym typeface="Arial"/>
              </a:rPr>
              <a:t>VLOOKUP </a:t>
            </a:r>
            <a:r>
              <a:rPr b="0" i="0" lang="en" sz="2000" u="none" cap="none" strike="noStrike">
                <a:solidFill>
                  <a:schemeClr val="dk1"/>
                </a:solidFill>
                <a:latin typeface="Arial"/>
                <a:ea typeface="Arial"/>
                <a:cs typeface="Arial"/>
                <a:sym typeface="Arial"/>
              </a:rPr>
              <a:t>returns a </a:t>
            </a:r>
            <a:r>
              <a:rPr b="1" i="1" lang="en" sz="2000" u="none" cap="none" strike="noStrike">
                <a:solidFill>
                  <a:schemeClr val="dk1"/>
                </a:solidFill>
                <a:latin typeface="Arial"/>
                <a:ea typeface="Arial"/>
                <a:cs typeface="Arial"/>
                <a:sym typeface="Arial"/>
              </a:rPr>
              <a:t>#N/A</a:t>
            </a:r>
            <a:r>
              <a:rPr b="0" i="0" lang="en" sz="2000" u="none" cap="none" strike="noStrike">
                <a:solidFill>
                  <a:schemeClr val="dk1"/>
                </a:solidFill>
                <a:latin typeface="Arial"/>
                <a:ea typeface="Arial"/>
                <a:cs typeface="Arial"/>
                <a:sym typeface="Arial"/>
              </a:rPr>
              <a:t> error:</a:t>
            </a:r>
            <a:endParaRPr/>
          </a:p>
          <a:p>
            <a:pPr indent="0" lvl="0" marL="0" marR="0" rtl="0" algn="l">
              <a:lnSpc>
                <a:spcPct val="100000"/>
              </a:lnSpc>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24090"/>
              </a:lnSpc>
              <a:spcBef>
                <a:spcPts val="0"/>
              </a:spcBef>
              <a:spcAft>
                <a:spcPts val="0"/>
              </a:spcAft>
              <a:buClr>
                <a:schemeClr val="dk1"/>
              </a:buClr>
              <a:buFont typeface="Arial"/>
              <a:buNone/>
            </a:pPr>
            <a:r>
              <a:rPr b="1" i="1" lang="en" sz="1800" u="none" cap="none" strike="noStrike">
                <a:solidFill>
                  <a:schemeClr val="dk1"/>
                </a:solidFill>
                <a:latin typeface="Arial"/>
                <a:ea typeface="Arial"/>
                <a:cs typeface="Arial"/>
                <a:sym typeface="Arial"/>
              </a:rPr>
              <a:t>#N/A</a:t>
            </a:r>
            <a:r>
              <a:rPr b="0" i="0" lang="en" sz="1800" u="none" cap="none" strike="noStrike">
                <a:solidFill>
                  <a:schemeClr val="dk1"/>
                </a:solidFill>
                <a:latin typeface="Arial"/>
                <a:ea typeface="Arial"/>
                <a:cs typeface="Arial"/>
                <a:sym typeface="Arial"/>
              </a:rPr>
              <a:t> means that lookup can't find what you are looking for. This could be because</a:t>
            </a:r>
            <a:endParaRPr/>
          </a:p>
          <a:p>
            <a:pPr indent="-76200" lvl="0" marL="457200" marR="0" rtl="0" algn="l">
              <a:lnSpc>
                <a:spcPct val="124090"/>
              </a:lnSpc>
              <a:spcBef>
                <a:spcPts val="0"/>
              </a:spcBef>
              <a:spcAft>
                <a:spcPts val="0"/>
              </a:spcAft>
              <a:buClr>
                <a:schemeClr val="dk1"/>
              </a:buClr>
              <a:buFont typeface="Arial"/>
              <a:buNone/>
            </a:pPr>
            <a:r>
              <a:rPr b="0" i="0" lang="en" sz="1800" u="none" cap="none" strike="noStrike">
                <a:solidFill>
                  <a:schemeClr val="dk1"/>
                </a:solidFill>
                <a:latin typeface="Arial"/>
                <a:ea typeface="Arial"/>
                <a:cs typeface="Arial"/>
                <a:sym typeface="Arial"/>
              </a:rPr>
              <a:t>1) your lookup value is incorrect</a:t>
            </a:r>
            <a:endParaRPr/>
          </a:p>
          <a:p>
            <a:pPr indent="-76200" lvl="0" marL="457200" marR="0" rtl="0" algn="l">
              <a:lnSpc>
                <a:spcPct val="124090"/>
              </a:lnSpc>
              <a:spcBef>
                <a:spcPts val="0"/>
              </a:spcBef>
              <a:spcAft>
                <a:spcPts val="0"/>
              </a:spcAft>
              <a:buClr>
                <a:schemeClr val="dk1"/>
              </a:buClr>
              <a:buFont typeface="Arial"/>
              <a:buNone/>
            </a:pPr>
            <a:r>
              <a:rPr b="0" i="0" lang="en" sz="1800" u="none" cap="none" strike="noStrike">
                <a:solidFill>
                  <a:schemeClr val="dk1"/>
                </a:solidFill>
                <a:latin typeface="Arial"/>
                <a:ea typeface="Arial"/>
                <a:cs typeface="Arial"/>
                <a:sym typeface="Arial"/>
              </a:rPr>
              <a:t>2) your lookup value is not in the table because you set up the table incorrectly</a:t>
            </a:r>
            <a:endParaRPr/>
          </a:p>
          <a:p>
            <a:pPr indent="-76200" lvl="0" marL="457200" marR="0" rtl="0" algn="l">
              <a:lnSpc>
                <a:spcPct val="124090"/>
              </a:lnSpc>
              <a:spcBef>
                <a:spcPts val="0"/>
              </a:spcBef>
              <a:spcAft>
                <a:spcPts val="0"/>
              </a:spcAft>
              <a:buClr>
                <a:schemeClr val="dk1"/>
              </a:buClr>
              <a:buFont typeface="Arial"/>
              <a:buNone/>
            </a:pPr>
            <a:r>
              <a:rPr b="0" i="0" lang="en" sz="1800" u="none" cap="none" strike="noStrike">
                <a:solidFill>
                  <a:schemeClr val="dk1"/>
                </a:solidFill>
                <a:latin typeface="Arial"/>
                <a:ea typeface="Arial"/>
                <a:cs typeface="Arial"/>
                <a:sym typeface="Arial"/>
              </a:rPr>
              <a:t>3) you mispelled the key values when you entered them into the lookup table</a:t>
            </a:r>
            <a:endParaRPr/>
          </a:p>
          <a:p>
            <a:pPr indent="-76200" lvl="0" marL="457200" marR="0" rtl="0" algn="l">
              <a:lnSpc>
                <a:spcPct val="124090"/>
              </a:lnSpc>
              <a:spcBef>
                <a:spcPts val="0"/>
              </a:spcBef>
              <a:spcAft>
                <a:spcPts val="0"/>
              </a:spcAft>
              <a:buClr>
                <a:schemeClr val="dk1"/>
              </a:buClr>
              <a:buFont typeface="Arial"/>
              <a:buNone/>
            </a:pPr>
            <a:r>
              <a:rPr b="0" i="0" lang="en" sz="1800" u="none" cap="none" strike="noStrike">
                <a:solidFill>
                  <a:schemeClr val="dk1"/>
                </a:solidFill>
                <a:latin typeface="Arial"/>
                <a:ea typeface="Arial"/>
                <a:cs typeface="Arial"/>
                <a:sym typeface="Arial"/>
              </a:rPr>
              <a:t>4) you have an extra space after the value in the table</a:t>
            </a:r>
            <a:endParaRPr/>
          </a:p>
          <a:p>
            <a:pPr indent="-76200" lvl="0" marL="457200" marR="0" rtl="0" algn="l">
              <a:lnSpc>
                <a:spcPct val="124090"/>
              </a:lnSpc>
              <a:spcBef>
                <a:spcPts val="0"/>
              </a:spcBef>
              <a:spcAft>
                <a:spcPts val="0"/>
              </a:spcAft>
              <a:buClr>
                <a:schemeClr val="dk1"/>
              </a:buClr>
              <a:buFont typeface="Arial"/>
              <a:buNone/>
            </a:pPr>
            <a:r>
              <a:rPr b="0" i="0" lang="en" sz="1800" u="none" cap="none" strike="noStrike">
                <a:solidFill>
                  <a:schemeClr val="dk1"/>
                </a:solidFill>
                <a:latin typeface="Arial"/>
                <a:ea typeface="Arial"/>
                <a:cs typeface="Arial"/>
                <a:sym typeface="Arial"/>
              </a:rPr>
              <a:t>5) your named range does not include all of the columns in the lookup table</a:t>
            </a:r>
            <a:endParaRPr/>
          </a:p>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p:txBody>
      </p:sp>
      <p:sp>
        <p:nvSpPr>
          <p:cNvPr id="115" name="Google Shape;115;p18"/>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Summary</a:t>
            </a:r>
            <a:endParaRPr/>
          </a:p>
        </p:txBody>
      </p:sp>
      <p:sp>
        <p:nvSpPr>
          <p:cNvPr id="121" name="Google Shape;121;p19"/>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22" name="Google Shape;122;p19"/>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If you need to only lookup based on the first column of the lookup table, then VLOOKUP will work.</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If you need the ability to look up based on a key that's not in the first column, then INDEX-MATCH is required.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0"/>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Comic Sans MS"/>
              <a:buNone/>
            </a:pPr>
            <a:r>
              <a:rPr b="1" i="0" lang="en" sz="3000" u="none" cap="none" strike="noStrike">
                <a:solidFill>
                  <a:srgbClr val="990000"/>
                </a:solidFill>
                <a:latin typeface="Comic Sans MS"/>
                <a:ea typeface="Comic Sans MS"/>
                <a:cs typeface="Comic Sans MS"/>
                <a:sym typeface="Comic Sans MS"/>
              </a:rPr>
              <a:t>Questions?</a:t>
            </a:r>
            <a:endParaRPr/>
          </a:p>
        </p:txBody>
      </p:sp>
      <p:sp>
        <p:nvSpPr>
          <p:cNvPr id="128" name="Google Shape;128;p20"/>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 name="Shape 49"/>
        <p:cNvGrpSpPr/>
        <p:nvPr/>
      </p:nvGrpSpPr>
      <p:grpSpPr>
        <a:xfrm>
          <a:off x="0" y="0"/>
          <a:ext cx="0" cy="0"/>
          <a:chOff x="0" y="0"/>
          <a:chExt cx="0" cy="0"/>
        </a:xfrm>
      </p:grpSpPr>
      <p:sp>
        <p:nvSpPr>
          <p:cNvPr id="50" name="Google Shape;50;p9"/>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Learning Objectives</a:t>
            </a:r>
            <a:endParaRPr/>
          </a:p>
        </p:txBody>
      </p:sp>
      <p:sp>
        <p:nvSpPr>
          <p:cNvPr id="51" name="Google Shape;51;p9"/>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Upon completion of this lesson, you will be able to:</a:t>
            </a:r>
            <a:endParaRPr/>
          </a:p>
          <a:p>
            <a:pPr indent="-228600" lvl="0" marL="9144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recognize the limitations of </a:t>
            </a:r>
            <a:r>
              <a:rPr b="1" i="0" lang="en" sz="2400" u="none" cap="none" strike="noStrike">
                <a:solidFill>
                  <a:schemeClr val="dk1"/>
                </a:solidFill>
                <a:latin typeface="Arial"/>
                <a:ea typeface="Arial"/>
                <a:cs typeface="Arial"/>
                <a:sym typeface="Arial"/>
              </a:rPr>
              <a:t>VLOOKUP</a:t>
            </a:r>
            <a:endParaRPr/>
          </a:p>
          <a:p>
            <a:pPr indent="-228600" lvl="0" marL="9144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apply the </a:t>
            </a:r>
            <a:r>
              <a:rPr b="1" i="0" lang="en" sz="2400" u="none" cap="none" strike="noStrike">
                <a:solidFill>
                  <a:schemeClr val="dk1"/>
                </a:solidFill>
                <a:latin typeface="Arial"/>
                <a:ea typeface="Arial"/>
                <a:cs typeface="Arial"/>
                <a:sym typeface="Arial"/>
              </a:rPr>
              <a:t>INDEX </a:t>
            </a:r>
            <a:r>
              <a:rPr b="0" i="0" lang="en" sz="2400" u="none" cap="none" strike="noStrike">
                <a:solidFill>
                  <a:schemeClr val="dk1"/>
                </a:solidFill>
                <a:latin typeface="Arial"/>
                <a:ea typeface="Arial"/>
                <a:cs typeface="Arial"/>
                <a:sym typeface="Arial"/>
              </a:rPr>
              <a:t>function in combination with the </a:t>
            </a:r>
            <a:r>
              <a:rPr b="1" i="0" lang="en" sz="2400" u="none" cap="none" strike="noStrike">
                <a:solidFill>
                  <a:schemeClr val="dk1"/>
                </a:solidFill>
                <a:latin typeface="Arial"/>
                <a:ea typeface="Arial"/>
                <a:cs typeface="Arial"/>
                <a:sym typeface="Arial"/>
              </a:rPr>
              <a:t>MATCH </a:t>
            </a:r>
            <a:r>
              <a:rPr b="0" i="0" lang="en" sz="2400" u="none" cap="none" strike="noStrike">
                <a:solidFill>
                  <a:schemeClr val="dk1"/>
                </a:solidFill>
                <a:latin typeface="Arial"/>
                <a:ea typeface="Arial"/>
                <a:cs typeface="Arial"/>
                <a:sym typeface="Arial"/>
              </a:rPr>
              <a:t>function in an example</a:t>
            </a:r>
            <a:endParaRPr/>
          </a:p>
          <a:p>
            <a:pPr indent="-228600" lvl="0" marL="9144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work through an example</a:t>
            </a:r>
            <a:endParaRPr/>
          </a:p>
        </p:txBody>
      </p:sp>
      <p:sp>
        <p:nvSpPr>
          <p:cNvPr id="52" name="Google Shape;52;p9"/>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 name="Shape 56"/>
        <p:cNvGrpSpPr/>
        <p:nvPr/>
      </p:nvGrpSpPr>
      <p:grpSpPr>
        <a:xfrm>
          <a:off x="0" y="0"/>
          <a:ext cx="0" cy="0"/>
          <a:chOff x="0" y="0"/>
          <a:chExt cx="0" cy="0"/>
        </a:xfrm>
      </p:grpSpPr>
      <p:sp>
        <p:nvSpPr>
          <p:cNvPr id="57" name="Google Shape;57;p10"/>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The Situation</a:t>
            </a:r>
            <a:endParaRPr/>
          </a:p>
        </p:txBody>
      </p:sp>
      <p:sp>
        <p:nvSpPr>
          <p:cNvPr id="58" name="Google Shape;58;p10"/>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You have conducted a survey using an online survey tool.</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Your questions included "Agreement Scale" ("Likert Scale") question like this one:</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The amount of material in this course is appropriate.</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Respondents are required to choose an agreement level from these categories:</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Strongly Disagree</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Disagree</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Neutral</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Agree</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Strongly Agree</a:t>
            </a:r>
            <a:endParaRPr/>
          </a:p>
        </p:txBody>
      </p:sp>
      <p:sp>
        <p:nvSpPr>
          <p:cNvPr id="59" name="Google Shape;59;p10"/>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Google Shape;64;p11"/>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Evaluation of the Survey</a:t>
            </a:r>
            <a:endParaRPr/>
          </a:p>
        </p:txBody>
      </p:sp>
      <p:sp>
        <p:nvSpPr>
          <p:cNvPr id="65" name="Google Shape;65;p11"/>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Imagine that you are trying to evaluate the survey results and you would like to determine the "average" response to the question.</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Let's say that you got these six responses:</a:t>
            </a:r>
            <a:endParaRPr/>
          </a:p>
          <a:p>
            <a:pPr indent="-76200" lvl="0" marL="457200" marR="0" rtl="0" algn="l">
              <a:lnSpc>
                <a:spcPct val="100000"/>
              </a:lnSpc>
              <a:spcBef>
                <a:spcPts val="0"/>
              </a:spcBef>
              <a:spcAft>
                <a:spcPts val="0"/>
              </a:spcAft>
              <a:buClr>
                <a:schemeClr val="dk1"/>
              </a:buClr>
              <a:buFont typeface="Arial"/>
              <a:buNone/>
            </a:pPr>
            <a:r>
              <a:rPr b="0" i="0" lang="en" sz="2400" u="none" cap="none" strike="noStrike">
                <a:solidFill>
                  <a:srgbClr val="0000FF"/>
                </a:solidFill>
                <a:latin typeface="Comic Sans MS"/>
                <a:ea typeface="Comic Sans MS"/>
                <a:cs typeface="Comic Sans MS"/>
                <a:sym typeface="Comic Sans MS"/>
              </a:rPr>
              <a:t>Agree</a:t>
            </a:r>
            <a:endParaRPr/>
          </a:p>
          <a:p>
            <a:pPr indent="-76200" lvl="0" marL="457200" marR="0" rtl="0" algn="l">
              <a:lnSpc>
                <a:spcPct val="100000"/>
              </a:lnSpc>
              <a:spcBef>
                <a:spcPts val="0"/>
              </a:spcBef>
              <a:spcAft>
                <a:spcPts val="0"/>
              </a:spcAft>
              <a:buClr>
                <a:schemeClr val="dk1"/>
              </a:buClr>
              <a:buFont typeface="Arial"/>
              <a:buNone/>
            </a:pPr>
            <a:r>
              <a:rPr b="0" i="0" lang="en" sz="2400" u="none" cap="none" strike="noStrike">
                <a:solidFill>
                  <a:srgbClr val="0000FF"/>
                </a:solidFill>
                <a:latin typeface="Comic Sans MS"/>
                <a:ea typeface="Comic Sans MS"/>
                <a:cs typeface="Comic Sans MS"/>
                <a:sym typeface="Comic Sans MS"/>
              </a:rPr>
              <a:t>Agree</a:t>
            </a:r>
            <a:endParaRPr/>
          </a:p>
          <a:p>
            <a:pPr indent="-76200" lvl="0" marL="457200" marR="0" rtl="0" algn="l">
              <a:lnSpc>
                <a:spcPct val="100000"/>
              </a:lnSpc>
              <a:spcBef>
                <a:spcPts val="0"/>
              </a:spcBef>
              <a:spcAft>
                <a:spcPts val="0"/>
              </a:spcAft>
              <a:buClr>
                <a:schemeClr val="dk1"/>
              </a:buClr>
              <a:buFont typeface="Arial"/>
              <a:buNone/>
            </a:pPr>
            <a:r>
              <a:rPr b="0" i="0" lang="en" sz="2400" u="none" cap="none" strike="noStrike">
                <a:solidFill>
                  <a:srgbClr val="0000FF"/>
                </a:solidFill>
                <a:latin typeface="Comic Sans MS"/>
                <a:ea typeface="Comic Sans MS"/>
                <a:cs typeface="Comic Sans MS"/>
                <a:sym typeface="Comic Sans MS"/>
              </a:rPr>
              <a:t>Strongly Agree</a:t>
            </a:r>
            <a:endParaRPr/>
          </a:p>
          <a:p>
            <a:pPr indent="-76200" lvl="0" marL="457200" marR="0" rtl="0" algn="l">
              <a:lnSpc>
                <a:spcPct val="100000"/>
              </a:lnSpc>
              <a:spcBef>
                <a:spcPts val="0"/>
              </a:spcBef>
              <a:spcAft>
                <a:spcPts val="0"/>
              </a:spcAft>
              <a:buClr>
                <a:schemeClr val="dk1"/>
              </a:buClr>
              <a:buFont typeface="Arial"/>
              <a:buNone/>
            </a:pPr>
            <a:r>
              <a:rPr b="0" i="0" lang="en" sz="2400" u="none" cap="none" strike="noStrike">
                <a:solidFill>
                  <a:srgbClr val="0000FF"/>
                </a:solidFill>
                <a:latin typeface="Comic Sans MS"/>
                <a:ea typeface="Comic Sans MS"/>
                <a:cs typeface="Comic Sans MS"/>
                <a:sym typeface="Comic Sans MS"/>
              </a:rPr>
              <a:t>Strongly Disagree</a:t>
            </a:r>
            <a:endParaRPr/>
          </a:p>
          <a:p>
            <a:pPr indent="0" lvl="0" marL="457200" marR="0" rtl="0" algn="l">
              <a:lnSpc>
                <a:spcPct val="100000"/>
              </a:lnSpc>
              <a:spcBef>
                <a:spcPts val="0"/>
              </a:spcBef>
              <a:spcAft>
                <a:spcPts val="0"/>
              </a:spcAft>
              <a:buClr>
                <a:schemeClr val="dk1"/>
              </a:buClr>
              <a:buFont typeface="Comic Sans MS"/>
              <a:buNone/>
            </a:pPr>
            <a:r>
              <a:rPr b="0" i="0" lang="en" sz="2400" u="none" cap="none" strike="noStrike">
                <a:solidFill>
                  <a:srgbClr val="0000FF"/>
                </a:solidFill>
                <a:latin typeface="Comic Sans MS"/>
                <a:ea typeface="Comic Sans MS"/>
                <a:cs typeface="Comic Sans MS"/>
                <a:sym typeface="Comic Sans MS"/>
              </a:rPr>
              <a:t>Strongly Agree</a:t>
            </a:r>
            <a:endParaRPr/>
          </a:p>
          <a:p>
            <a:pPr indent="-76200" lvl="0" marL="457200" marR="0" rtl="0" algn="l">
              <a:lnSpc>
                <a:spcPct val="100000"/>
              </a:lnSpc>
              <a:spcBef>
                <a:spcPts val="0"/>
              </a:spcBef>
              <a:spcAft>
                <a:spcPts val="0"/>
              </a:spcAft>
              <a:buClr>
                <a:schemeClr val="dk1"/>
              </a:buClr>
              <a:buFont typeface="Arial"/>
              <a:buNone/>
            </a:pPr>
            <a:r>
              <a:rPr b="0" i="0" lang="en" sz="2400" u="none" cap="none" strike="noStrike">
                <a:solidFill>
                  <a:srgbClr val="0000FF"/>
                </a:solidFill>
                <a:latin typeface="Comic Sans MS"/>
                <a:ea typeface="Comic Sans MS"/>
                <a:cs typeface="Comic Sans MS"/>
                <a:sym typeface="Comic Sans MS"/>
              </a:rPr>
              <a:t>Neutral</a:t>
            </a:r>
            <a:endParaRPr/>
          </a:p>
        </p:txBody>
      </p:sp>
      <p:sp>
        <p:nvSpPr>
          <p:cNvPr id="66" name="Google Shape;66;p11"/>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2"/>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en" sz="3000" u="none" cap="none" strike="noStrike">
                <a:solidFill>
                  <a:srgbClr val="FF0000"/>
                </a:solidFill>
                <a:latin typeface="Arial"/>
                <a:ea typeface="Arial"/>
                <a:cs typeface="Arial"/>
                <a:sym typeface="Arial"/>
              </a:rPr>
              <a:t>STOP THE VIDEO NOW...</a:t>
            </a:r>
            <a:endParaRPr/>
          </a:p>
        </p:txBody>
      </p:sp>
      <p:sp>
        <p:nvSpPr>
          <p:cNvPr id="72" name="Google Shape;72;p12"/>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73" name="Google Shape;73;p12"/>
          <p:cNvSpPr txBox="1"/>
          <p:nvPr/>
        </p:nvSpPr>
        <p:spPr>
          <a:xfrm>
            <a:off x="269600" y="4036375"/>
            <a:ext cx="8032500" cy="19035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How you would solve this (very real!) problem?</a:t>
            </a:r>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Load the Excel file and play around with some strategies. </a:t>
            </a: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rgbClr val="000000"/>
              </a:solidFill>
              <a:latin typeface="Comic Sans MS"/>
              <a:ea typeface="Comic Sans MS"/>
              <a:cs typeface="Comic Sans MS"/>
              <a:sym typeface="Comic Sans MS"/>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Only return to the video once you're convinced that you can't solve this -- you should spend </a:t>
            </a:r>
            <a:r>
              <a:rPr b="1" i="0" lang="en" sz="1800" u="none" cap="none" strike="noStrike">
                <a:solidFill>
                  <a:srgbClr val="000000"/>
                </a:solidFill>
                <a:latin typeface="Comic Sans MS"/>
                <a:ea typeface="Comic Sans MS"/>
                <a:cs typeface="Comic Sans MS"/>
                <a:sym typeface="Comic Sans MS"/>
              </a:rPr>
              <a:t>at least</a:t>
            </a:r>
            <a:r>
              <a:rPr b="0" i="0" lang="en" sz="1800" u="none" cap="none" strike="noStrike">
                <a:solidFill>
                  <a:srgbClr val="000000"/>
                </a:solidFill>
                <a:latin typeface="Comic Sans MS"/>
                <a:ea typeface="Comic Sans MS"/>
                <a:cs typeface="Comic Sans MS"/>
                <a:sym typeface="Comic Sans MS"/>
              </a:rPr>
              <a:t> 30 minutes trying to figure this out!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3"/>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Strategy</a:t>
            </a:r>
            <a:endParaRPr/>
          </a:p>
        </p:txBody>
      </p:sp>
      <p:sp>
        <p:nvSpPr>
          <p:cNvPr id="79" name="Google Shape;79;p13"/>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How would you "average" text responses… well, you can't.</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So, instead how about this:</a:t>
            </a:r>
            <a:endParaRPr/>
          </a:p>
          <a:p>
            <a:pPr indent="-228600" lvl="0" marL="914400" marR="0" rtl="0" algn="l">
              <a:lnSpc>
                <a:spcPct val="100000"/>
              </a:lnSpc>
              <a:spcBef>
                <a:spcPts val="0"/>
              </a:spcBef>
              <a:spcAft>
                <a:spcPts val="0"/>
              </a:spcAft>
              <a:buClr>
                <a:schemeClr val="dk1"/>
              </a:buClr>
              <a:buSzPts val="2400"/>
              <a:buFont typeface="Arial"/>
              <a:buAutoNum type="arabicPeriod"/>
            </a:pPr>
            <a:r>
              <a:rPr b="0" i="0" lang="en" sz="2400" u="none" cap="none" strike="noStrike">
                <a:solidFill>
                  <a:schemeClr val="dk1"/>
                </a:solidFill>
                <a:latin typeface="Arial"/>
                <a:ea typeface="Arial"/>
                <a:cs typeface="Arial"/>
                <a:sym typeface="Arial"/>
              </a:rPr>
              <a:t>convert each response to an equivalent number, e.g., Strongly Disagree = 1, Disagree = 2, and so on using a table lookup</a:t>
            </a:r>
            <a:endParaRPr/>
          </a:p>
          <a:p>
            <a:pPr indent="-228600" lvl="0" marL="914400" marR="0" rtl="0" algn="l">
              <a:lnSpc>
                <a:spcPct val="100000"/>
              </a:lnSpc>
              <a:spcBef>
                <a:spcPts val="0"/>
              </a:spcBef>
              <a:spcAft>
                <a:spcPts val="0"/>
              </a:spcAft>
              <a:buClr>
                <a:schemeClr val="dk1"/>
              </a:buClr>
              <a:buSzPts val="2400"/>
              <a:buFont typeface="Arial"/>
              <a:buAutoNum type="arabicPeriod"/>
            </a:pPr>
            <a:r>
              <a:rPr b="0" i="0" lang="en" sz="2400" u="none" cap="none" strike="noStrike">
                <a:solidFill>
                  <a:schemeClr val="dk1"/>
                </a:solidFill>
                <a:latin typeface="Arial"/>
                <a:ea typeface="Arial"/>
                <a:cs typeface="Arial"/>
                <a:sym typeface="Arial"/>
              </a:rPr>
              <a:t>calculate the average based on the numeric score</a:t>
            </a:r>
            <a:endParaRPr/>
          </a:p>
          <a:p>
            <a:pPr indent="-228600" lvl="0" marL="914400" marR="0" rtl="0" algn="l">
              <a:lnSpc>
                <a:spcPct val="100000"/>
              </a:lnSpc>
              <a:spcBef>
                <a:spcPts val="0"/>
              </a:spcBef>
              <a:spcAft>
                <a:spcPts val="0"/>
              </a:spcAft>
              <a:buClr>
                <a:schemeClr val="dk1"/>
              </a:buClr>
              <a:buSzPts val="2400"/>
              <a:buFont typeface="Arial"/>
              <a:buAutoNum type="arabicPeriod"/>
            </a:pPr>
            <a:r>
              <a:rPr b="0" i="0" lang="en" sz="2400" u="none" cap="none" strike="noStrike">
                <a:solidFill>
                  <a:schemeClr val="dk1"/>
                </a:solidFill>
                <a:latin typeface="Arial"/>
                <a:ea typeface="Arial"/>
                <a:cs typeface="Arial"/>
                <a:sym typeface="Arial"/>
              </a:rPr>
              <a:t>use a table lookup to find up the closest category to the numeric score, e.g., let's say the average comes out to 3.6 then you'd say the average was "Agree" as 3.6 is rounded up to 4 and 4 corresponds to "Agree" in our scale</a:t>
            </a:r>
            <a:endParaRPr/>
          </a:p>
        </p:txBody>
      </p:sp>
      <p:sp>
        <p:nvSpPr>
          <p:cNvPr id="80" name="Google Shape;80;p13"/>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4"/>
          <p:cNvSpPr txBox="1"/>
          <p:nvPr>
            <p:ph idx="1" type="body"/>
          </p:nvPr>
        </p:nvSpPr>
        <p:spPr>
          <a:xfrm>
            <a:off x="269600" y="3165125"/>
            <a:ext cx="8342099" cy="69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en" sz="3000" u="none" cap="none" strike="noStrike">
                <a:solidFill>
                  <a:srgbClr val="FF0000"/>
                </a:solidFill>
                <a:latin typeface="Arial"/>
                <a:ea typeface="Arial"/>
                <a:cs typeface="Arial"/>
                <a:sym typeface="Arial"/>
              </a:rPr>
              <a:t>STOP THE VIDEO NOW...</a:t>
            </a:r>
            <a:endParaRPr/>
          </a:p>
        </p:txBody>
      </p:sp>
      <p:sp>
        <p:nvSpPr>
          <p:cNvPr id="86" name="Google Shape;86;p14"/>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87" name="Google Shape;87;p14"/>
          <p:cNvSpPr txBox="1"/>
          <p:nvPr/>
        </p:nvSpPr>
        <p:spPr>
          <a:xfrm>
            <a:off x="269600" y="4036375"/>
            <a:ext cx="8032500" cy="19035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Can you solve this now?</a:t>
            </a:r>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Load the Excel file and play around with some strategies. </a:t>
            </a:r>
            <a:endParaRPr/>
          </a:p>
          <a:p>
            <a:pPr indent="0" lvl="0" marL="0" marR="0" rtl="0" algn="l">
              <a:lnSpc>
                <a:spcPct val="100000"/>
              </a:lnSpc>
              <a:spcBef>
                <a:spcPts val="0"/>
              </a:spcBef>
              <a:spcAft>
                <a:spcPts val="0"/>
              </a:spcAft>
              <a:buClr>
                <a:srgbClr val="000000"/>
              </a:buClr>
              <a:buFont typeface="Arial"/>
              <a:buNone/>
            </a:pPr>
            <a:r>
              <a:t/>
            </a:r>
            <a:endParaRPr b="0" i="0" sz="1800" u="none" cap="none" strike="noStrike">
              <a:solidFill>
                <a:srgbClr val="000000"/>
              </a:solidFill>
              <a:latin typeface="Comic Sans MS"/>
              <a:ea typeface="Comic Sans MS"/>
              <a:cs typeface="Comic Sans MS"/>
              <a:sym typeface="Comic Sans MS"/>
            </a:endParaRPr>
          </a:p>
          <a:p>
            <a:pPr indent="-342900" lvl="0" marL="457200" marR="0" rtl="0" algn="l">
              <a:lnSpc>
                <a:spcPct val="100000"/>
              </a:lnSpc>
              <a:spcBef>
                <a:spcPts val="0"/>
              </a:spcBef>
              <a:spcAft>
                <a:spcPts val="0"/>
              </a:spcAft>
              <a:buClr>
                <a:srgbClr val="000000"/>
              </a:buClr>
              <a:buSzPts val="1800"/>
              <a:buFont typeface="Comic Sans MS"/>
              <a:buChar char="●"/>
            </a:pPr>
            <a:r>
              <a:rPr b="0" i="0" lang="en" sz="1800" u="none" cap="none" strike="noStrike">
                <a:solidFill>
                  <a:srgbClr val="000000"/>
                </a:solidFill>
                <a:latin typeface="Comic Sans MS"/>
                <a:ea typeface="Comic Sans MS"/>
                <a:cs typeface="Comic Sans MS"/>
                <a:sym typeface="Comic Sans MS"/>
              </a:rPr>
              <a:t>Only return to the video once you're convinced that you can't solve this -- you should spend </a:t>
            </a:r>
            <a:r>
              <a:rPr b="1" i="0" lang="en" sz="1800" u="none" cap="none" strike="noStrike">
                <a:solidFill>
                  <a:srgbClr val="000000"/>
                </a:solidFill>
                <a:latin typeface="Comic Sans MS"/>
                <a:ea typeface="Comic Sans MS"/>
                <a:cs typeface="Comic Sans MS"/>
                <a:sym typeface="Comic Sans MS"/>
              </a:rPr>
              <a:t>at least</a:t>
            </a:r>
            <a:r>
              <a:rPr b="0" i="0" lang="en" sz="1800" u="none" cap="none" strike="noStrike">
                <a:solidFill>
                  <a:srgbClr val="000000"/>
                </a:solidFill>
                <a:latin typeface="Comic Sans MS"/>
                <a:ea typeface="Comic Sans MS"/>
                <a:cs typeface="Comic Sans MS"/>
                <a:sym typeface="Comic Sans MS"/>
              </a:rPr>
              <a:t> 30 minutes trying to figure this out!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5"/>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Limitations of VLOOKUP</a:t>
            </a:r>
            <a:endParaRPr/>
          </a:p>
        </p:txBody>
      </p:sp>
      <p:sp>
        <p:nvSpPr>
          <p:cNvPr id="93" name="Google Shape;93;p15"/>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While </a:t>
            </a:r>
            <a:r>
              <a:rPr b="1" i="0" lang="en" sz="2400" u="none" cap="none" strike="noStrike">
                <a:solidFill>
                  <a:schemeClr val="dk1"/>
                </a:solidFill>
                <a:latin typeface="Arial"/>
                <a:ea typeface="Arial"/>
                <a:cs typeface="Arial"/>
                <a:sym typeface="Arial"/>
              </a:rPr>
              <a:t>VLOOKUP </a:t>
            </a:r>
            <a:r>
              <a:rPr b="0" i="0" lang="en" sz="2400" u="none" cap="none" strike="noStrike">
                <a:solidFill>
                  <a:schemeClr val="dk1"/>
                </a:solidFill>
                <a:latin typeface="Arial"/>
                <a:ea typeface="Arial"/>
                <a:cs typeface="Arial"/>
                <a:sym typeface="Arial"/>
              </a:rPr>
              <a:t>(and </a:t>
            </a:r>
            <a:r>
              <a:rPr b="1" i="0" lang="en" sz="2400" u="none" cap="none" strike="noStrike">
                <a:solidFill>
                  <a:schemeClr val="dk1"/>
                </a:solidFill>
                <a:latin typeface="Arial"/>
                <a:ea typeface="Arial"/>
                <a:cs typeface="Arial"/>
                <a:sym typeface="Arial"/>
              </a:rPr>
              <a:t>HLOOKUP</a:t>
            </a:r>
            <a:r>
              <a:rPr b="0" i="0" lang="en" sz="2400" u="none" cap="none" strike="noStrike">
                <a:solidFill>
                  <a:schemeClr val="dk1"/>
                </a:solidFill>
                <a:latin typeface="Arial"/>
                <a:ea typeface="Arial"/>
                <a:cs typeface="Arial"/>
                <a:sym typeface="Arial"/>
              </a:rPr>
              <a:t>) is the most commonly used search function in Excel, it has its limitations:</a:t>
            </a:r>
            <a:endParaRPr/>
          </a:p>
          <a:p>
            <a:pPr indent="-228600" lvl="0" marL="9144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data must be sorted for approximate (interval) lookups to work as it performs a binary search</a:t>
            </a:r>
            <a:endParaRPr/>
          </a:p>
          <a:p>
            <a:pPr indent="-228600" lvl="0" marL="91440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lookup value can only be in the </a:t>
            </a:r>
            <a:r>
              <a:rPr b="0" i="1" lang="en" sz="2400" u="none" cap="none" strike="noStrike">
                <a:solidFill>
                  <a:schemeClr val="dk1"/>
                </a:solidFill>
                <a:latin typeface="Arial"/>
                <a:ea typeface="Arial"/>
                <a:cs typeface="Arial"/>
                <a:sym typeface="Arial"/>
              </a:rPr>
              <a:t>first column</a:t>
            </a:r>
            <a:r>
              <a:rPr b="0" i="0" lang="en" sz="2400" u="none" cap="none" strike="noStrike">
                <a:solidFill>
                  <a:schemeClr val="dk1"/>
                </a:solidFill>
                <a:latin typeface="Arial"/>
                <a:ea typeface="Arial"/>
                <a:cs typeface="Arial"/>
                <a:sym typeface="Arial"/>
              </a:rPr>
              <a:t> of the lookup table</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The more powerful search function is </a:t>
            </a:r>
            <a:r>
              <a:rPr b="1" i="0" lang="en" sz="2400" u="none" cap="none" strike="noStrike">
                <a:solidFill>
                  <a:schemeClr val="dk1"/>
                </a:solidFill>
                <a:latin typeface="Arial"/>
                <a:ea typeface="Arial"/>
                <a:cs typeface="Arial"/>
                <a:sym typeface="Arial"/>
              </a:rPr>
              <a:t>INDEX </a:t>
            </a:r>
            <a:r>
              <a:rPr b="0" i="0" lang="en" sz="2400" u="none" cap="none" strike="noStrike">
                <a:solidFill>
                  <a:schemeClr val="dk1"/>
                </a:solidFill>
                <a:latin typeface="Arial"/>
                <a:ea typeface="Arial"/>
                <a:cs typeface="Arial"/>
                <a:sym typeface="Arial"/>
              </a:rPr>
              <a:t>used in conjunction with </a:t>
            </a:r>
            <a:r>
              <a:rPr b="1" i="0" lang="en" sz="2400" u="none" cap="none" strike="noStrike">
                <a:solidFill>
                  <a:schemeClr val="dk1"/>
                </a:solidFill>
                <a:latin typeface="Arial"/>
                <a:ea typeface="Arial"/>
                <a:cs typeface="Arial"/>
                <a:sym typeface="Arial"/>
              </a:rPr>
              <a:t>MATCH</a:t>
            </a:r>
            <a:r>
              <a:rPr b="0" i="0" lang="en" sz="2400" u="none" cap="none" strike="noStrike">
                <a:solidFill>
                  <a:schemeClr val="dk1"/>
                </a:solidFill>
                <a:latin typeface="Arial"/>
                <a:ea typeface="Arial"/>
                <a:cs typeface="Arial"/>
                <a:sym typeface="Arial"/>
              </a:rPr>
              <a:t>.</a:t>
            </a:r>
            <a:endParaRPr/>
          </a:p>
        </p:txBody>
      </p:sp>
      <p:sp>
        <p:nvSpPr>
          <p:cNvPr id="94" name="Google Shape;94;p15"/>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6"/>
          <p:cNvSpPr txBox="1"/>
          <p:nvPr>
            <p:ph type="title"/>
          </p:nvPr>
        </p:nvSpPr>
        <p:spPr>
          <a:xfrm>
            <a:off x="178250" y="265250"/>
            <a:ext cx="8931299" cy="7653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accent1"/>
              </a:buClr>
              <a:buFont typeface="Arial"/>
              <a:buNone/>
            </a:pPr>
            <a:r>
              <a:rPr b="1" i="0" lang="en" sz="3200" u="none" cap="none" strike="noStrike">
                <a:solidFill>
                  <a:srgbClr val="DA0002"/>
                </a:solidFill>
                <a:latin typeface="Arial"/>
                <a:ea typeface="Arial"/>
                <a:cs typeface="Arial"/>
                <a:sym typeface="Arial"/>
              </a:rPr>
              <a:t>Guarding Against Errors</a:t>
            </a:r>
            <a:endParaRPr/>
          </a:p>
        </p:txBody>
      </p:sp>
      <p:sp>
        <p:nvSpPr>
          <p:cNvPr id="100" name="Google Shape;100;p16"/>
          <p:cNvSpPr txBox="1"/>
          <p:nvPr>
            <p:ph idx="1" type="body"/>
          </p:nvPr>
        </p:nvSpPr>
        <p:spPr>
          <a:xfrm>
            <a:off x="178250" y="1161675"/>
            <a:ext cx="8799900" cy="51329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Just in case there's an issue finding a value (shouldn't be an issue in this case, but you never know)...</a:t>
            </a:r>
            <a:endParaRPr/>
          </a:p>
          <a:p>
            <a:pPr indent="0" lvl="0" marL="0" marR="0" rtl="0" algn="l">
              <a:lnSpc>
                <a:spcPct val="100000"/>
              </a:lnSpc>
              <a:spcBef>
                <a:spcPts val="0"/>
              </a:spcBef>
              <a:spcAft>
                <a:spcPts val="0"/>
              </a:spcAft>
              <a:buClr>
                <a:schemeClr val="dk1"/>
              </a:buClr>
              <a:buFont typeface="Arial"/>
              <a:buNone/>
            </a:pPr>
            <a:r>
              <a:rPr b="0" i="0" lang="en" sz="2400" u="none" cap="none" strike="noStrike">
                <a:solidFill>
                  <a:schemeClr val="dk1"/>
                </a:solidFill>
                <a:latin typeface="Arial"/>
                <a:ea typeface="Arial"/>
                <a:cs typeface="Arial"/>
                <a:sym typeface="Arial"/>
              </a:rPr>
              <a:t>Use IFERROR around VLOOOKUP in case VLOOKUP can't find the value in the table and it returns a #N/A error.</a:t>
            </a:r>
            <a:endParaRPr/>
          </a:p>
        </p:txBody>
      </p:sp>
      <p:sp>
        <p:nvSpPr>
          <p:cNvPr id="101" name="Google Shape;101;p16"/>
          <p:cNvSpPr txBox="1"/>
          <p:nvPr>
            <p:ph idx="12" type="sldNum"/>
          </p:nvPr>
        </p:nvSpPr>
        <p:spPr>
          <a:xfrm>
            <a:off x="8556875" y="6489803"/>
            <a:ext cx="548699" cy="3374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S1100">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