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slide" Target="slides/slide10.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799" cy="458788"/>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457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799" cy="458788"/>
          </a:xfrm>
          <a:prstGeom prst="rect">
            <a:avLst/>
          </a:prstGeom>
          <a:noFill/>
          <a:ln>
            <a:noFill/>
          </a:ln>
        </p:spPr>
        <p:txBody>
          <a:bodyPr anchorCtr="0" anchor="t" bIns="91425" lIns="91425" spcFirstLastPara="1" rIns="91425" wrap="square" tIns="91425"/>
          <a:lstStyle>
            <a:lvl1pPr indent="0" lvl="0"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457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685800" y="1143000"/>
            <a:ext cx="5486399" cy="3086099"/>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399" cy="3600450"/>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799" cy="458786"/>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457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3"/>
            <a:ext cx="2971799" cy="458786"/>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chemeClr val="dk1"/>
              </a:buClr>
              <a:buFont typeface="Calibri"/>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4" name="Shape 44"/>
        <p:cNvGrpSpPr/>
        <p:nvPr/>
      </p:nvGrpSpPr>
      <p:grpSpPr>
        <a:xfrm>
          <a:off x="0" y="0"/>
          <a:ext cx="0" cy="0"/>
          <a:chOff x="0" y="0"/>
          <a:chExt cx="0" cy="0"/>
        </a:xfrm>
      </p:grpSpPr>
      <p:sp>
        <p:nvSpPr>
          <p:cNvPr id="45" name="Google Shape;45;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 name="Google Shape;46;p4: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Google Shape;114;g46918feff0_13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46918feff0_13_0: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g46918feff0_13_0:notes"/>
          <p:cNvSpPr txBox="1"/>
          <p:nvPr>
            <p:ph idx="12" type="sldNum"/>
          </p:nvPr>
        </p:nvSpPr>
        <p:spPr>
          <a:xfrm>
            <a:off x="3884612"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chemeClr val="dk1"/>
              </a:buClr>
              <a:buFont typeface="Calibri"/>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7:notes"/>
          <p:cNvSpPr txBox="1"/>
          <p:nvPr>
            <p:ph idx="1" type="body"/>
          </p:nvPr>
        </p:nvSpPr>
        <p:spPr>
          <a:xfrm>
            <a:off x="685800" y="4400550"/>
            <a:ext cx="5486399" cy="360045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p:txBody>
      </p:sp>
      <p:sp>
        <p:nvSpPr>
          <p:cNvPr id="52" name="Google Shape;5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p9:notes"/>
          <p:cNvSpPr txBox="1"/>
          <p:nvPr>
            <p:ph idx="1" type="body"/>
          </p:nvPr>
        </p:nvSpPr>
        <p:spPr>
          <a:xfrm>
            <a:off x="685800" y="4400550"/>
            <a:ext cx="5486399" cy="360045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p:txBody>
      </p:sp>
      <p:sp>
        <p:nvSpPr>
          <p:cNvPr id="58" name="Google Shape;5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p11:notes"/>
          <p:cNvSpPr txBox="1"/>
          <p:nvPr>
            <p:ph idx="1" type="body"/>
          </p:nvPr>
        </p:nvSpPr>
        <p:spPr>
          <a:xfrm>
            <a:off x="685800" y="4400550"/>
            <a:ext cx="5486399" cy="360045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p:txBody>
      </p:sp>
      <p:sp>
        <p:nvSpPr>
          <p:cNvPr id="65" name="Google Shape;6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0" name="Shape 70"/>
        <p:cNvGrpSpPr/>
        <p:nvPr/>
      </p:nvGrpSpPr>
      <p:grpSpPr>
        <a:xfrm>
          <a:off x="0" y="0"/>
          <a:ext cx="0" cy="0"/>
          <a:chOff x="0" y="0"/>
          <a:chExt cx="0" cy="0"/>
        </a:xfrm>
      </p:grpSpPr>
      <p:sp>
        <p:nvSpPr>
          <p:cNvPr id="71" name="Google Shape;71;p13:notes"/>
          <p:cNvSpPr txBox="1"/>
          <p:nvPr>
            <p:ph idx="1" type="body"/>
          </p:nvPr>
        </p:nvSpPr>
        <p:spPr>
          <a:xfrm>
            <a:off x="685800" y="4400550"/>
            <a:ext cx="5486399" cy="360045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p:txBody>
      </p:sp>
      <p:sp>
        <p:nvSpPr>
          <p:cNvPr id="72" name="Google Shape;72;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Google Shape;77;p15:notes"/>
          <p:cNvSpPr txBox="1"/>
          <p:nvPr>
            <p:ph idx="1" type="body"/>
          </p:nvPr>
        </p:nvSpPr>
        <p:spPr>
          <a:xfrm>
            <a:off x="685800" y="4400550"/>
            <a:ext cx="5486399" cy="360045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p:txBody>
      </p:sp>
      <p:sp>
        <p:nvSpPr>
          <p:cNvPr id="78" name="Google Shape;78;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p17:notes"/>
          <p:cNvSpPr txBox="1"/>
          <p:nvPr>
            <p:ph idx="1" type="body"/>
          </p:nvPr>
        </p:nvSpPr>
        <p:spPr>
          <a:xfrm>
            <a:off x="685800" y="4400550"/>
            <a:ext cx="5486399" cy="360045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p:txBody>
      </p:sp>
      <p:sp>
        <p:nvSpPr>
          <p:cNvPr id="85" name="Google Shape;85;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Google Shape;94;p19:notes"/>
          <p:cNvSpPr txBox="1"/>
          <p:nvPr>
            <p:ph idx="1" type="body"/>
          </p:nvPr>
        </p:nvSpPr>
        <p:spPr>
          <a:xfrm>
            <a:off x="685800" y="4400550"/>
            <a:ext cx="5486399" cy="360045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p:txBody>
      </p:sp>
      <p:sp>
        <p:nvSpPr>
          <p:cNvPr id="95" name="Google Shape;9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Google Shape;104;p21:notes"/>
          <p:cNvSpPr txBox="1"/>
          <p:nvPr>
            <p:ph idx="1" type="body"/>
          </p:nvPr>
        </p:nvSpPr>
        <p:spPr>
          <a:xfrm>
            <a:off x="685800" y="4400550"/>
            <a:ext cx="5486399" cy="360045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p:txBody>
      </p:sp>
      <p:sp>
        <p:nvSpPr>
          <p:cNvPr id="105" name="Google Shape;105;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7" name="Shape 17"/>
        <p:cNvGrpSpPr/>
        <p:nvPr/>
      </p:nvGrpSpPr>
      <p:grpSpPr>
        <a:xfrm>
          <a:off x="0" y="0"/>
          <a:ext cx="0" cy="0"/>
          <a:chOff x="0" y="0"/>
          <a:chExt cx="0" cy="0"/>
        </a:xfrm>
      </p:grpSpPr>
      <p:sp>
        <p:nvSpPr>
          <p:cNvPr id="18" name="Google Shape;18;p2"/>
          <p:cNvSpPr txBox="1"/>
          <p:nvPr>
            <p:ph type="ctrTitle"/>
          </p:nvPr>
        </p:nvSpPr>
        <p:spPr>
          <a:xfrm>
            <a:off x="609600" y="751680"/>
            <a:ext cx="10972800" cy="4012799"/>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Clr>
                <a:schemeClr val="accent1"/>
              </a:buClr>
              <a:buSzPts val="1400"/>
              <a:buFont typeface="Arial"/>
              <a:buNone/>
              <a:defRPr b="1" i="0" sz="3600" u="none" cap="none" strike="noStrike">
                <a:solidFill>
                  <a:schemeClr val="accent1"/>
                </a:solidFill>
                <a:latin typeface="Arial"/>
                <a:ea typeface="Arial"/>
                <a:cs typeface="Arial"/>
                <a:sym typeface="Arial"/>
              </a:defRPr>
            </a:lvl1pPr>
            <a:lvl2pPr indent="0" lvl="1">
              <a:spcBef>
                <a:spcPts val="0"/>
              </a:spcBef>
              <a:spcAft>
                <a:spcPts val="0"/>
              </a:spcAft>
              <a:buClr>
                <a:schemeClr val="accent1"/>
              </a:buClr>
              <a:buSzPts val="1400"/>
              <a:buFont typeface="Arial"/>
              <a:buNone/>
              <a:defRPr b="1" sz="7200">
                <a:solidFill>
                  <a:schemeClr val="accent1"/>
                </a:solidFill>
              </a:defRPr>
            </a:lvl2pPr>
            <a:lvl3pPr indent="0" lvl="2">
              <a:spcBef>
                <a:spcPts val="0"/>
              </a:spcBef>
              <a:spcAft>
                <a:spcPts val="0"/>
              </a:spcAft>
              <a:buClr>
                <a:schemeClr val="accent1"/>
              </a:buClr>
              <a:buSzPts val="1400"/>
              <a:buFont typeface="Arial"/>
              <a:buNone/>
              <a:defRPr b="1" sz="7200">
                <a:solidFill>
                  <a:schemeClr val="accent1"/>
                </a:solidFill>
              </a:defRPr>
            </a:lvl3pPr>
            <a:lvl4pPr indent="0" lvl="3">
              <a:spcBef>
                <a:spcPts val="0"/>
              </a:spcBef>
              <a:spcAft>
                <a:spcPts val="0"/>
              </a:spcAft>
              <a:buClr>
                <a:schemeClr val="accent1"/>
              </a:buClr>
              <a:buSzPts val="1400"/>
              <a:buFont typeface="Arial"/>
              <a:buNone/>
              <a:defRPr b="1" sz="7200">
                <a:solidFill>
                  <a:schemeClr val="accent1"/>
                </a:solidFill>
              </a:defRPr>
            </a:lvl4pPr>
            <a:lvl5pPr indent="0" lvl="4">
              <a:spcBef>
                <a:spcPts val="0"/>
              </a:spcBef>
              <a:spcAft>
                <a:spcPts val="0"/>
              </a:spcAft>
              <a:buClr>
                <a:schemeClr val="accent1"/>
              </a:buClr>
              <a:buSzPts val="1400"/>
              <a:buFont typeface="Arial"/>
              <a:buNone/>
              <a:defRPr b="1" sz="7200">
                <a:solidFill>
                  <a:schemeClr val="accent1"/>
                </a:solidFill>
              </a:defRPr>
            </a:lvl5pPr>
            <a:lvl6pPr indent="0" lvl="5">
              <a:spcBef>
                <a:spcPts val="0"/>
              </a:spcBef>
              <a:spcAft>
                <a:spcPts val="0"/>
              </a:spcAft>
              <a:buClr>
                <a:schemeClr val="accent1"/>
              </a:buClr>
              <a:buSzPts val="1400"/>
              <a:buFont typeface="Arial"/>
              <a:buNone/>
              <a:defRPr b="1" sz="7200">
                <a:solidFill>
                  <a:schemeClr val="accent1"/>
                </a:solidFill>
              </a:defRPr>
            </a:lvl6pPr>
            <a:lvl7pPr indent="0" lvl="6">
              <a:spcBef>
                <a:spcPts val="0"/>
              </a:spcBef>
              <a:spcAft>
                <a:spcPts val="0"/>
              </a:spcAft>
              <a:buClr>
                <a:schemeClr val="accent1"/>
              </a:buClr>
              <a:buSzPts val="1400"/>
              <a:buFont typeface="Arial"/>
              <a:buNone/>
              <a:defRPr b="1" sz="7200">
                <a:solidFill>
                  <a:schemeClr val="accent1"/>
                </a:solidFill>
              </a:defRPr>
            </a:lvl7pPr>
            <a:lvl8pPr indent="0" lvl="7">
              <a:spcBef>
                <a:spcPts val="0"/>
              </a:spcBef>
              <a:spcAft>
                <a:spcPts val="0"/>
              </a:spcAft>
              <a:buClr>
                <a:schemeClr val="accent1"/>
              </a:buClr>
              <a:buSzPts val="1400"/>
              <a:buFont typeface="Arial"/>
              <a:buNone/>
              <a:defRPr b="1" sz="7200">
                <a:solidFill>
                  <a:schemeClr val="accent1"/>
                </a:solidFill>
              </a:defRPr>
            </a:lvl8pPr>
            <a:lvl9pPr indent="0" lvl="8">
              <a:spcBef>
                <a:spcPts val="0"/>
              </a:spcBef>
              <a:spcAft>
                <a:spcPts val="0"/>
              </a:spcAft>
              <a:buClr>
                <a:schemeClr val="accent1"/>
              </a:buClr>
              <a:buSzPts val="1400"/>
              <a:buFont typeface="Arial"/>
              <a:buNone/>
              <a:defRPr b="1" sz="7200">
                <a:solidFill>
                  <a:schemeClr val="accent1"/>
                </a:solidFill>
              </a:defRPr>
            </a:lvl9pPr>
          </a:lstStyle>
          <a:p/>
        </p:txBody>
      </p:sp>
      <p:sp>
        <p:nvSpPr>
          <p:cNvPr id="19" name="Google Shape;19;p2"/>
          <p:cNvSpPr txBox="1"/>
          <p:nvPr>
            <p:ph idx="1" type="subTitle"/>
          </p:nvPr>
        </p:nvSpPr>
        <p:spPr>
          <a:xfrm>
            <a:off x="609600" y="4955197"/>
            <a:ext cx="10972800" cy="1208700"/>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Clr>
                <a:schemeClr val="dk2"/>
              </a:buClr>
              <a:buSzPts val="1400"/>
              <a:buFont typeface="Arial"/>
              <a:buNone/>
              <a:defRPr b="0" i="0" sz="3000" u="none" cap="none" strike="noStrike">
                <a:solidFill>
                  <a:schemeClr val="dk2"/>
                </a:solidFill>
                <a:latin typeface="Arial"/>
                <a:ea typeface="Arial"/>
                <a:cs typeface="Arial"/>
                <a:sym typeface="Arial"/>
              </a:defRPr>
            </a:lvl1pPr>
            <a:lvl2pPr indent="0" lvl="1" marL="4572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2pPr>
            <a:lvl3pPr indent="0" lvl="2" marL="9144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3pPr>
            <a:lvl4pPr indent="0" lvl="3" marL="13716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4pPr>
            <a:lvl5pPr indent="0" lvl="4" marL="18288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5pPr>
            <a:lvl6pPr indent="0" lvl="5" marL="22860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6pPr>
            <a:lvl7pPr indent="0" lvl="6" marL="27432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7pPr>
            <a:lvl8pPr indent="0" lvl="7" marL="32004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8pPr>
            <a:lvl9pPr indent="0" lvl="8" marL="3657600" marR="0" rtl="0" algn="l">
              <a:lnSpc>
                <a:spcPct val="100000"/>
              </a:lnSpc>
              <a:spcBef>
                <a:spcPts val="0"/>
              </a:spcBef>
              <a:spcAft>
                <a:spcPts val="0"/>
              </a:spcAft>
              <a:buClr>
                <a:schemeClr val="dk2"/>
              </a:buClr>
              <a:buSzPts val="1400"/>
              <a:buFont typeface="Arial"/>
              <a:buNone/>
              <a:defRPr b="0" i="0" sz="4800" u="none" cap="none" strike="noStrike">
                <a:solidFill>
                  <a:schemeClr val="dk2"/>
                </a:solidFill>
                <a:latin typeface="Arial"/>
                <a:ea typeface="Arial"/>
                <a:cs typeface="Arial"/>
                <a:sym typeface="Arial"/>
              </a:defRPr>
            </a:lvl9pPr>
          </a:lstStyle>
          <a:p/>
        </p:txBody>
      </p:sp>
      <p:cxnSp>
        <p:nvCxnSpPr>
          <p:cNvPr id="20" name="Google Shape;20;p2"/>
          <p:cNvCxnSpPr/>
          <p:nvPr/>
        </p:nvCxnSpPr>
        <p:spPr>
          <a:xfrm>
            <a:off x="609600" y="548639"/>
            <a:ext cx="10972800" cy="0"/>
          </a:xfrm>
          <a:prstGeom prst="straightConnector1">
            <a:avLst/>
          </a:prstGeom>
          <a:noFill/>
          <a:ln cap="flat" cmpd="sng" w="57150">
            <a:solidFill>
              <a:schemeClr val="accent1"/>
            </a:solidFill>
            <a:prstDash val="solid"/>
            <a:round/>
            <a:headEnd len="sm" w="sm" type="none"/>
            <a:tailEnd len="sm" w="sm" type="none"/>
          </a:ln>
        </p:spPr>
      </p:cxnSp>
      <p:cxnSp>
        <p:nvCxnSpPr>
          <p:cNvPr id="21" name="Google Shape;21;p2"/>
          <p:cNvCxnSpPr/>
          <p:nvPr/>
        </p:nvCxnSpPr>
        <p:spPr>
          <a:xfrm>
            <a:off x="609600" y="4844510"/>
            <a:ext cx="10972800" cy="0"/>
          </a:xfrm>
          <a:prstGeom prst="straightConnector1">
            <a:avLst/>
          </a:prstGeom>
          <a:noFill/>
          <a:ln cap="flat" cmpd="sng" w="57150">
            <a:solidFill>
              <a:schemeClr val="accent1"/>
            </a:solidFill>
            <a:prstDash val="solid"/>
            <a:round/>
            <a:headEnd len="sm" w="sm" type="none"/>
            <a:tailEnd len="sm" w="sm" type="none"/>
          </a:ln>
        </p:spPr>
      </p:cxnSp>
      <p:sp>
        <p:nvSpPr>
          <p:cNvPr id="22" name="Google Shape;22;p2"/>
          <p:cNvSpPr txBox="1"/>
          <p:nvPr>
            <p:ph idx="12" type="sldNum"/>
          </p:nvPr>
        </p:nvSpPr>
        <p:spPr>
          <a:xfrm>
            <a:off x="11409167" y="6489804"/>
            <a:ext cx="731599" cy="337499"/>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3" name="Shape 23"/>
        <p:cNvGrpSpPr/>
        <p:nvPr/>
      </p:nvGrpSpPr>
      <p:grpSpPr>
        <a:xfrm>
          <a:off x="0" y="0"/>
          <a:ext cx="0" cy="0"/>
          <a:chOff x="0" y="0"/>
          <a:chExt cx="0" cy="0"/>
        </a:xfrm>
      </p:grpSpPr>
      <p:sp>
        <p:nvSpPr>
          <p:cNvPr id="24" name="Google Shape;24;p3"/>
          <p:cNvSpPr txBox="1"/>
          <p:nvPr>
            <p:ph type="title"/>
          </p:nvPr>
        </p:nvSpPr>
        <p:spPr>
          <a:xfrm>
            <a:off x="237667" y="265250"/>
            <a:ext cx="11908399" cy="765300"/>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Clr>
                <a:schemeClr val="accent1"/>
              </a:buClr>
              <a:buSzPts val="1400"/>
              <a:buFont typeface="Arial"/>
              <a:buNone/>
              <a:defRPr b="1" i="0" sz="3200" u="none" cap="none" strike="noStrike">
                <a:solidFill>
                  <a:srgbClr val="DA0002"/>
                </a:solidFill>
                <a:latin typeface="Arial"/>
                <a:ea typeface="Arial"/>
                <a:cs typeface="Arial"/>
                <a:sym typeface="Arial"/>
              </a:defRPr>
            </a:lvl1pPr>
            <a:lvl2pPr indent="0" lvl="1">
              <a:spcBef>
                <a:spcPts val="0"/>
              </a:spcBef>
              <a:spcAft>
                <a:spcPts val="0"/>
              </a:spcAft>
              <a:buClr>
                <a:schemeClr val="accent1"/>
              </a:buClr>
              <a:buSzPts val="1400"/>
              <a:buFont typeface="Arial"/>
              <a:buNone/>
              <a:defRPr b="1" sz="3600">
                <a:solidFill>
                  <a:srgbClr val="DA0002"/>
                </a:solidFill>
              </a:defRPr>
            </a:lvl2pPr>
            <a:lvl3pPr indent="0" lvl="2">
              <a:spcBef>
                <a:spcPts val="0"/>
              </a:spcBef>
              <a:spcAft>
                <a:spcPts val="0"/>
              </a:spcAft>
              <a:buClr>
                <a:schemeClr val="accent1"/>
              </a:buClr>
              <a:buSzPts val="1400"/>
              <a:buFont typeface="Arial"/>
              <a:buNone/>
              <a:defRPr b="1" sz="3600">
                <a:solidFill>
                  <a:srgbClr val="DA0002"/>
                </a:solidFill>
              </a:defRPr>
            </a:lvl3pPr>
            <a:lvl4pPr indent="0" lvl="3">
              <a:spcBef>
                <a:spcPts val="0"/>
              </a:spcBef>
              <a:spcAft>
                <a:spcPts val="0"/>
              </a:spcAft>
              <a:buClr>
                <a:schemeClr val="accent1"/>
              </a:buClr>
              <a:buSzPts val="1400"/>
              <a:buFont typeface="Arial"/>
              <a:buNone/>
              <a:defRPr b="1" sz="3600">
                <a:solidFill>
                  <a:srgbClr val="DA0002"/>
                </a:solidFill>
              </a:defRPr>
            </a:lvl4pPr>
            <a:lvl5pPr indent="0" lvl="4">
              <a:spcBef>
                <a:spcPts val="0"/>
              </a:spcBef>
              <a:spcAft>
                <a:spcPts val="0"/>
              </a:spcAft>
              <a:buClr>
                <a:schemeClr val="accent1"/>
              </a:buClr>
              <a:buSzPts val="1400"/>
              <a:buFont typeface="Arial"/>
              <a:buNone/>
              <a:defRPr b="1" sz="3600">
                <a:solidFill>
                  <a:srgbClr val="DA0002"/>
                </a:solidFill>
              </a:defRPr>
            </a:lvl5pPr>
            <a:lvl6pPr indent="0" lvl="5">
              <a:spcBef>
                <a:spcPts val="0"/>
              </a:spcBef>
              <a:spcAft>
                <a:spcPts val="0"/>
              </a:spcAft>
              <a:buClr>
                <a:schemeClr val="accent1"/>
              </a:buClr>
              <a:buSzPts val="1400"/>
              <a:buFont typeface="Arial"/>
              <a:buNone/>
              <a:defRPr b="1" sz="3600">
                <a:solidFill>
                  <a:srgbClr val="DA0002"/>
                </a:solidFill>
              </a:defRPr>
            </a:lvl6pPr>
            <a:lvl7pPr indent="0" lvl="6">
              <a:spcBef>
                <a:spcPts val="0"/>
              </a:spcBef>
              <a:spcAft>
                <a:spcPts val="0"/>
              </a:spcAft>
              <a:buClr>
                <a:schemeClr val="accent1"/>
              </a:buClr>
              <a:buSzPts val="1400"/>
              <a:buFont typeface="Arial"/>
              <a:buNone/>
              <a:defRPr b="1" sz="3600">
                <a:solidFill>
                  <a:srgbClr val="DA0002"/>
                </a:solidFill>
              </a:defRPr>
            </a:lvl7pPr>
            <a:lvl8pPr indent="0" lvl="7">
              <a:spcBef>
                <a:spcPts val="0"/>
              </a:spcBef>
              <a:spcAft>
                <a:spcPts val="0"/>
              </a:spcAft>
              <a:buClr>
                <a:schemeClr val="accent1"/>
              </a:buClr>
              <a:buSzPts val="1400"/>
              <a:buFont typeface="Arial"/>
              <a:buNone/>
              <a:defRPr b="1" sz="3600">
                <a:solidFill>
                  <a:srgbClr val="DA0002"/>
                </a:solidFill>
              </a:defRPr>
            </a:lvl8pPr>
            <a:lvl9pPr indent="0" lvl="8">
              <a:spcBef>
                <a:spcPts val="0"/>
              </a:spcBef>
              <a:spcAft>
                <a:spcPts val="0"/>
              </a:spcAft>
              <a:buClr>
                <a:schemeClr val="accent1"/>
              </a:buClr>
              <a:buSzPts val="1400"/>
              <a:buFont typeface="Arial"/>
              <a:buNone/>
              <a:defRPr b="1" sz="3600">
                <a:solidFill>
                  <a:srgbClr val="DA0002"/>
                </a:solidFill>
              </a:defRPr>
            </a:lvl9pPr>
          </a:lstStyle>
          <a:p/>
        </p:txBody>
      </p:sp>
      <p:sp>
        <p:nvSpPr>
          <p:cNvPr id="25" name="Google Shape;25;p3"/>
          <p:cNvSpPr txBox="1"/>
          <p:nvPr>
            <p:ph idx="1" type="body"/>
          </p:nvPr>
        </p:nvSpPr>
        <p:spPr>
          <a:xfrm>
            <a:off x="237667" y="1161676"/>
            <a:ext cx="11733200" cy="5132999"/>
          </a:xfrm>
          <a:prstGeom prst="rect">
            <a:avLst/>
          </a:prstGeom>
          <a:noFill/>
          <a:ln>
            <a:noFill/>
          </a:ln>
        </p:spPr>
        <p:txBody>
          <a:bodyPr anchorCtr="0" anchor="t" bIns="91425" lIns="91425" spcFirstLastPara="1" rIns="91425" wrap="square" tIns="91425"/>
          <a:lstStyle>
            <a:lvl1pPr indent="-228600" lvl="0" marL="457200" marR="0" rtl="0" algn="l">
              <a:lnSpc>
                <a:spcPct val="100000"/>
              </a:lnSpc>
              <a:spcBef>
                <a:spcPts val="0"/>
              </a:spcBef>
              <a:spcAft>
                <a:spcPts val="0"/>
              </a:spcAft>
              <a:buClr>
                <a:schemeClr val="dk1"/>
              </a:buClr>
              <a:buSzPts val="1400"/>
              <a:buFont typeface="Arial"/>
              <a:buNone/>
              <a:defRPr b="0" i="0" sz="24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9pPr>
          </a:lstStyle>
          <a:p/>
        </p:txBody>
      </p:sp>
      <p:cxnSp>
        <p:nvCxnSpPr>
          <p:cNvPr id="26" name="Google Shape;26;p3"/>
          <p:cNvCxnSpPr/>
          <p:nvPr/>
        </p:nvCxnSpPr>
        <p:spPr>
          <a:xfrm>
            <a:off x="212667" y="1135175"/>
            <a:ext cx="11708000" cy="18900"/>
          </a:xfrm>
          <a:prstGeom prst="straightConnector1">
            <a:avLst/>
          </a:prstGeom>
          <a:noFill/>
          <a:ln cap="flat" cmpd="sng" w="50800">
            <a:solidFill>
              <a:srgbClr val="DA0002"/>
            </a:solidFill>
            <a:prstDash val="solid"/>
            <a:round/>
            <a:headEnd len="sm" w="sm" type="none"/>
            <a:tailEnd len="sm" w="sm" type="none"/>
          </a:ln>
        </p:spPr>
      </p:cxnSp>
      <p:sp>
        <p:nvSpPr>
          <p:cNvPr id="27" name="Google Shape;27;p3"/>
          <p:cNvSpPr txBox="1"/>
          <p:nvPr>
            <p:ph idx="12" type="sldNum"/>
          </p:nvPr>
        </p:nvSpPr>
        <p:spPr>
          <a:xfrm>
            <a:off x="11409167" y="6489804"/>
            <a:ext cx="731599" cy="337499"/>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8" name="Shape 28"/>
        <p:cNvGrpSpPr/>
        <p:nvPr/>
      </p:nvGrpSpPr>
      <p:grpSpPr>
        <a:xfrm>
          <a:off x="0" y="0"/>
          <a:ext cx="0" cy="0"/>
          <a:chOff x="0" y="0"/>
          <a:chExt cx="0" cy="0"/>
        </a:xfrm>
      </p:grpSpPr>
      <p:sp>
        <p:nvSpPr>
          <p:cNvPr id="29" name="Google Shape;29;p4"/>
          <p:cNvSpPr txBox="1"/>
          <p:nvPr>
            <p:ph type="title"/>
          </p:nvPr>
        </p:nvSpPr>
        <p:spPr>
          <a:xfrm>
            <a:off x="237667" y="274625"/>
            <a:ext cx="11733200" cy="765300"/>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Clr>
                <a:schemeClr val="accent1"/>
              </a:buClr>
              <a:buSzPts val="1400"/>
              <a:buFont typeface="Arial"/>
              <a:buNone/>
              <a:defRPr b="1" i="0" sz="3200" u="none" cap="none" strike="noStrike">
                <a:solidFill>
                  <a:srgbClr val="DA0002"/>
                </a:solidFill>
                <a:latin typeface="Arial"/>
                <a:ea typeface="Arial"/>
                <a:cs typeface="Arial"/>
                <a:sym typeface="Arial"/>
              </a:defRPr>
            </a:lvl1pPr>
            <a:lvl2pPr indent="0" lvl="1">
              <a:spcBef>
                <a:spcPts val="0"/>
              </a:spcBef>
              <a:spcAft>
                <a:spcPts val="0"/>
              </a:spcAft>
              <a:buClr>
                <a:schemeClr val="accent1"/>
              </a:buClr>
              <a:buSzPts val="1400"/>
              <a:buFont typeface="Arial"/>
              <a:buNone/>
              <a:defRPr b="1" sz="3600">
                <a:solidFill>
                  <a:srgbClr val="DA0002"/>
                </a:solidFill>
              </a:defRPr>
            </a:lvl2pPr>
            <a:lvl3pPr indent="0" lvl="2">
              <a:spcBef>
                <a:spcPts val="0"/>
              </a:spcBef>
              <a:spcAft>
                <a:spcPts val="0"/>
              </a:spcAft>
              <a:buClr>
                <a:schemeClr val="accent1"/>
              </a:buClr>
              <a:buSzPts val="1400"/>
              <a:buFont typeface="Arial"/>
              <a:buNone/>
              <a:defRPr b="1" sz="3600">
                <a:solidFill>
                  <a:srgbClr val="DA0002"/>
                </a:solidFill>
              </a:defRPr>
            </a:lvl3pPr>
            <a:lvl4pPr indent="0" lvl="3">
              <a:spcBef>
                <a:spcPts val="0"/>
              </a:spcBef>
              <a:spcAft>
                <a:spcPts val="0"/>
              </a:spcAft>
              <a:buClr>
                <a:schemeClr val="accent1"/>
              </a:buClr>
              <a:buSzPts val="1400"/>
              <a:buFont typeface="Arial"/>
              <a:buNone/>
              <a:defRPr b="1" sz="3600">
                <a:solidFill>
                  <a:srgbClr val="DA0002"/>
                </a:solidFill>
              </a:defRPr>
            </a:lvl4pPr>
            <a:lvl5pPr indent="0" lvl="4">
              <a:spcBef>
                <a:spcPts val="0"/>
              </a:spcBef>
              <a:spcAft>
                <a:spcPts val="0"/>
              </a:spcAft>
              <a:buClr>
                <a:schemeClr val="accent1"/>
              </a:buClr>
              <a:buSzPts val="1400"/>
              <a:buFont typeface="Arial"/>
              <a:buNone/>
              <a:defRPr b="1" sz="3600">
                <a:solidFill>
                  <a:srgbClr val="DA0002"/>
                </a:solidFill>
              </a:defRPr>
            </a:lvl5pPr>
            <a:lvl6pPr indent="0" lvl="5">
              <a:spcBef>
                <a:spcPts val="0"/>
              </a:spcBef>
              <a:spcAft>
                <a:spcPts val="0"/>
              </a:spcAft>
              <a:buClr>
                <a:schemeClr val="accent1"/>
              </a:buClr>
              <a:buSzPts val="1400"/>
              <a:buFont typeface="Arial"/>
              <a:buNone/>
              <a:defRPr b="1" sz="3600">
                <a:solidFill>
                  <a:srgbClr val="DA0002"/>
                </a:solidFill>
              </a:defRPr>
            </a:lvl6pPr>
            <a:lvl7pPr indent="0" lvl="6">
              <a:spcBef>
                <a:spcPts val="0"/>
              </a:spcBef>
              <a:spcAft>
                <a:spcPts val="0"/>
              </a:spcAft>
              <a:buClr>
                <a:schemeClr val="accent1"/>
              </a:buClr>
              <a:buSzPts val="1400"/>
              <a:buFont typeface="Arial"/>
              <a:buNone/>
              <a:defRPr b="1" sz="3600">
                <a:solidFill>
                  <a:srgbClr val="DA0002"/>
                </a:solidFill>
              </a:defRPr>
            </a:lvl7pPr>
            <a:lvl8pPr indent="0" lvl="7">
              <a:spcBef>
                <a:spcPts val="0"/>
              </a:spcBef>
              <a:spcAft>
                <a:spcPts val="0"/>
              </a:spcAft>
              <a:buClr>
                <a:schemeClr val="accent1"/>
              </a:buClr>
              <a:buSzPts val="1400"/>
              <a:buFont typeface="Arial"/>
              <a:buNone/>
              <a:defRPr b="1" sz="3600">
                <a:solidFill>
                  <a:srgbClr val="DA0002"/>
                </a:solidFill>
              </a:defRPr>
            </a:lvl8pPr>
            <a:lvl9pPr indent="0" lvl="8">
              <a:spcBef>
                <a:spcPts val="0"/>
              </a:spcBef>
              <a:spcAft>
                <a:spcPts val="0"/>
              </a:spcAft>
              <a:buClr>
                <a:schemeClr val="accent1"/>
              </a:buClr>
              <a:buSzPts val="1400"/>
              <a:buFont typeface="Arial"/>
              <a:buNone/>
              <a:defRPr b="1" sz="3600">
                <a:solidFill>
                  <a:srgbClr val="DA0002"/>
                </a:solidFill>
              </a:defRPr>
            </a:lvl9pPr>
          </a:lstStyle>
          <a:p/>
        </p:txBody>
      </p:sp>
      <p:sp>
        <p:nvSpPr>
          <p:cNvPr id="30" name="Google Shape;30;p4"/>
          <p:cNvSpPr txBox="1"/>
          <p:nvPr>
            <p:ph idx="1" type="body"/>
          </p:nvPr>
        </p:nvSpPr>
        <p:spPr>
          <a:xfrm>
            <a:off x="237667" y="1275900"/>
            <a:ext cx="5697999" cy="5292000"/>
          </a:xfrm>
          <a:prstGeom prst="rect">
            <a:avLst/>
          </a:prstGeom>
          <a:noFill/>
          <a:ln>
            <a:noFill/>
          </a:ln>
        </p:spPr>
        <p:txBody>
          <a:bodyPr anchorCtr="0" anchor="t" bIns="91425" lIns="91425" spcFirstLastPara="1" rIns="91425" wrap="square" tIns="91425"/>
          <a:lstStyle>
            <a:lvl1pPr indent="-228600" lvl="0" marL="457200" marR="0" rtl="0" algn="l">
              <a:lnSpc>
                <a:spcPct val="100000"/>
              </a:lnSpc>
              <a:spcBef>
                <a:spcPts val="0"/>
              </a:spcBef>
              <a:spcAft>
                <a:spcPts val="0"/>
              </a:spcAft>
              <a:buClr>
                <a:schemeClr val="dk1"/>
              </a:buClr>
              <a:buSzPts val="1400"/>
              <a:buFont typeface="Arial"/>
              <a:buNone/>
              <a:defRPr b="0" i="0" sz="24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31" name="Google Shape;31;p4"/>
          <p:cNvSpPr txBox="1"/>
          <p:nvPr>
            <p:ph idx="2" type="body"/>
          </p:nvPr>
        </p:nvSpPr>
        <p:spPr>
          <a:xfrm>
            <a:off x="6256367" y="1276026"/>
            <a:ext cx="5326000" cy="5292000"/>
          </a:xfrm>
          <a:prstGeom prst="rect">
            <a:avLst/>
          </a:prstGeom>
          <a:noFill/>
          <a:ln>
            <a:noFill/>
          </a:ln>
        </p:spPr>
        <p:txBody>
          <a:bodyPr anchorCtr="0" anchor="t" bIns="91425" lIns="91425" spcFirstLastPara="1" rIns="91425" wrap="square" tIns="91425"/>
          <a:lstStyle>
            <a:lvl1pPr indent="-228600" lvl="0" marL="457200" marR="0" rtl="0" algn="l">
              <a:lnSpc>
                <a:spcPct val="100000"/>
              </a:lnSpc>
              <a:spcBef>
                <a:spcPts val="0"/>
              </a:spcBef>
              <a:spcAft>
                <a:spcPts val="0"/>
              </a:spcAft>
              <a:buClr>
                <a:schemeClr val="dk1"/>
              </a:buClr>
              <a:buSzPts val="1400"/>
              <a:buFont typeface="Arial"/>
              <a:buNone/>
              <a:defRPr b="0" i="0" sz="24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9pPr>
          </a:lstStyle>
          <a:p/>
        </p:txBody>
      </p:sp>
      <p:cxnSp>
        <p:nvCxnSpPr>
          <p:cNvPr id="32" name="Google Shape;32;p4"/>
          <p:cNvCxnSpPr/>
          <p:nvPr/>
        </p:nvCxnSpPr>
        <p:spPr>
          <a:xfrm>
            <a:off x="237667" y="1125826"/>
            <a:ext cx="11344799" cy="4799"/>
          </a:xfrm>
          <a:prstGeom prst="straightConnector1">
            <a:avLst/>
          </a:prstGeom>
          <a:noFill/>
          <a:ln cap="flat" cmpd="sng" w="50800">
            <a:solidFill>
              <a:srgbClr val="DA0002"/>
            </a:solidFill>
            <a:prstDash val="solid"/>
            <a:round/>
            <a:headEnd len="sm" w="sm" type="none"/>
            <a:tailEnd len="sm" w="sm" type="none"/>
          </a:ln>
        </p:spPr>
      </p:cxnSp>
      <p:sp>
        <p:nvSpPr>
          <p:cNvPr id="33" name="Google Shape;33;p4"/>
          <p:cNvSpPr txBox="1"/>
          <p:nvPr>
            <p:ph idx="12" type="sldNum"/>
          </p:nvPr>
        </p:nvSpPr>
        <p:spPr>
          <a:xfrm>
            <a:off x="11409167" y="6489804"/>
            <a:ext cx="731599" cy="337499"/>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4" name="Shape 34"/>
        <p:cNvGrpSpPr/>
        <p:nvPr/>
      </p:nvGrpSpPr>
      <p:grpSpPr>
        <a:xfrm>
          <a:off x="0" y="0"/>
          <a:ext cx="0" cy="0"/>
          <a:chOff x="0" y="0"/>
          <a:chExt cx="0" cy="0"/>
        </a:xfrm>
      </p:grpSpPr>
      <p:sp>
        <p:nvSpPr>
          <p:cNvPr id="35" name="Google Shape;35;p5"/>
          <p:cNvSpPr txBox="1"/>
          <p:nvPr>
            <p:ph type="title"/>
          </p:nvPr>
        </p:nvSpPr>
        <p:spPr>
          <a:xfrm>
            <a:off x="237667" y="274625"/>
            <a:ext cx="11733200" cy="765300"/>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Clr>
                <a:schemeClr val="accent1"/>
              </a:buClr>
              <a:buSzPts val="1400"/>
              <a:buFont typeface="Arial"/>
              <a:buNone/>
              <a:defRPr b="1" i="0" sz="3200" u="none" cap="none" strike="noStrike">
                <a:solidFill>
                  <a:schemeClr val="accent1"/>
                </a:solidFill>
                <a:latin typeface="Arial"/>
                <a:ea typeface="Arial"/>
                <a:cs typeface="Arial"/>
                <a:sym typeface="Arial"/>
              </a:defRPr>
            </a:lvl1pPr>
            <a:lvl2pPr indent="0" lvl="1">
              <a:spcBef>
                <a:spcPts val="0"/>
              </a:spcBef>
              <a:spcAft>
                <a:spcPts val="0"/>
              </a:spcAft>
              <a:buClr>
                <a:schemeClr val="accent1"/>
              </a:buClr>
              <a:buSzPts val="1400"/>
              <a:buFont typeface="Arial"/>
              <a:buNone/>
              <a:defRPr b="1" sz="3600">
                <a:solidFill>
                  <a:schemeClr val="accent1"/>
                </a:solidFill>
              </a:defRPr>
            </a:lvl2pPr>
            <a:lvl3pPr indent="0" lvl="2">
              <a:spcBef>
                <a:spcPts val="0"/>
              </a:spcBef>
              <a:spcAft>
                <a:spcPts val="0"/>
              </a:spcAft>
              <a:buClr>
                <a:schemeClr val="accent1"/>
              </a:buClr>
              <a:buSzPts val="1400"/>
              <a:buFont typeface="Arial"/>
              <a:buNone/>
              <a:defRPr b="1" sz="3600">
                <a:solidFill>
                  <a:schemeClr val="accent1"/>
                </a:solidFill>
              </a:defRPr>
            </a:lvl3pPr>
            <a:lvl4pPr indent="0" lvl="3">
              <a:spcBef>
                <a:spcPts val="0"/>
              </a:spcBef>
              <a:spcAft>
                <a:spcPts val="0"/>
              </a:spcAft>
              <a:buClr>
                <a:schemeClr val="accent1"/>
              </a:buClr>
              <a:buSzPts val="1400"/>
              <a:buFont typeface="Arial"/>
              <a:buNone/>
              <a:defRPr b="1" sz="3600">
                <a:solidFill>
                  <a:schemeClr val="accent1"/>
                </a:solidFill>
              </a:defRPr>
            </a:lvl4pPr>
            <a:lvl5pPr indent="0" lvl="4">
              <a:spcBef>
                <a:spcPts val="0"/>
              </a:spcBef>
              <a:spcAft>
                <a:spcPts val="0"/>
              </a:spcAft>
              <a:buClr>
                <a:schemeClr val="accent1"/>
              </a:buClr>
              <a:buSzPts val="1400"/>
              <a:buFont typeface="Arial"/>
              <a:buNone/>
              <a:defRPr b="1" sz="3600">
                <a:solidFill>
                  <a:schemeClr val="accent1"/>
                </a:solidFill>
              </a:defRPr>
            </a:lvl5pPr>
            <a:lvl6pPr indent="0" lvl="5">
              <a:spcBef>
                <a:spcPts val="0"/>
              </a:spcBef>
              <a:spcAft>
                <a:spcPts val="0"/>
              </a:spcAft>
              <a:buClr>
                <a:schemeClr val="accent1"/>
              </a:buClr>
              <a:buSzPts val="1400"/>
              <a:buFont typeface="Arial"/>
              <a:buNone/>
              <a:defRPr b="1" sz="3600">
                <a:solidFill>
                  <a:schemeClr val="accent1"/>
                </a:solidFill>
              </a:defRPr>
            </a:lvl6pPr>
            <a:lvl7pPr indent="0" lvl="6">
              <a:spcBef>
                <a:spcPts val="0"/>
              </a:spcBef>
              <a:spcAft>
                <a:spcPts val="0"/>
              </a:spcAft>
              <a:buClr>
                <a:schemeClr val="accent1"/>
              </a:buClr>
              <a:buSzPts val="1400"/>
              <a:buFont typeface="Arial"/>
              <a:buNone/>
              <a:defRPr b="1" sz="3600">
                <a:solidFill>
                  <a:schemeClr val="accent1"/>
                </a:solidFill>
              </a:defRPr>
            </a:lvl7pPr>
            <a:lvl8pPr indent="0" lvl="7">
              <a:spcBef>
                <a:spcPts val="0"/>
              </a:spcBef>
              <a:spcAft>
                <a:spcPts val="0"/>
              </a:spcAft>
              <a:buClr>
                <a:schemeClr val="accent1"/>
              </a:buClr>
              <a:buSzPts val="1400"/>
              <a:buFont typeface="Arial"/>
              <a:buNone/>
              <a:defRPr b="1" sz="3600">
                <a:solidFill>
                  <a:schemeClr val="accent1"/>
                </a:solidFill>
              </a:defRPr>
            </a:lvl8pPr>
            <a:lvl9pPr indent="0" lvl="8">
              <a:spcBef>
                <a:spcPts val="0"/>
              </a:spcBef>
              <a:spcAft>
                <a:spcPts val="0"/>
              </a:spcAft>
              <a:buClr>
                <a:schemeClr val="accent1"/>
              </a:buClr>
              <a:buSzPts val="1400"/>
              <a:buFont typeface="Arial"/>
              <a:buNone/>
              <a:defRPr b="1" sz="3600">
                <a:solidFill>
                  <a:schemeClr val="accent1"/>
                </a:solidFill>
              </a:defRPr>
            </a:lvl9pPr>
          </a:lstStyle>
          <a:p/>
        </p:txBody>
      </p:sp>
      <p:cxnSp>
        <p:nvCxnSpPr>
          <p:cNvPr id="36" name="Google Shape;36;p5"/>
          <p:cNvCxnSpPr/>
          <p:nvPr/>
        </p:nvCxnSpPr>
        <p:spPr>
          <a:xfrm>
            <a:off x="309400" y="1172416"/>
            <a:ext cx="10972800" cy="0"/>
          </a:xfrm>
          <a:prstGeom prst="straightConnector1">
            <a:avLst/>
          </a:prstGeom>
          <a:noFill/>
          <a:ln cap="flat" cmpd="sng" w="50800">
            <a:solidFill>
              <a:schemeClr val="accent1"/>
            </a:solidFill>
            <a:prstDash val="solid"/>
            <a:round/>
            <a:headEnd len="sm" w="sm" type="none"/>
            <a:tailEnd len="sm" w="sm" type="none"/>
          </a:ln>
        </p:spPr>
      </p:cxnSp>
      <p:sp>
        <p:nvSpPr>
          <p:cNvPr id="37" name="Google Shape;37;p5"/>
          <p:cNvSpPr txBox="1"/>
          <p:nvPr>
            <p:ph idx="12" type="sldNum"/>
          </p:nvPr>
        </p:nvSpPr>
        <p:spPr>
          <a:xfrm>
            <a:off x="11409167" y="6489804"/>
            <a:ext cx="731599" cy="337499"/>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
    <p:spTree>
      <p:nvGrpSpPr>
        <p:cNvPr id="38" name="Shape 38"/>
        <p:cNvGrpSpPr/>
        <p:nvPr/>
      </p:nvGrpSpPr>
      <p:grpSpPr>
        <a:xfrm>
          <a:off x="0" y="0"/>
          <a:ext cx="0" cy="0"/>
          <a:chOff x="0" y="0"/>
          <a:chExt cx="0" cy="0"/>
        </a:xfrm>
      </p:grpSpPr>
      <p:sp>
        <p:nvSpPr>
          <p:cNvPr id="39" name="Google Shape;39;p6"/>
          <p:cNvSpPr txBox="1"/>
          <p:nvPr>
            <p:ph idx="1" type="body"/>
          </p:nvPr>
        </p:nvSpPr>
        <p:spPr>
          <a:xfrm>
            <a:off x="359467" y="3165125"/>
            <a:ext cx="11122799" cy="692700"/>
          </a:xfrm>
          <a:prstGeom prst="rect">
            <a:avLst/>
          </a:prstGeom>
          <a:noFill/>
          <a:ln>
            <a:noFill/>
          </a:ln>
        </p:spPr>
        <p:txBody>
          <a:bodyPr anchorCtr="0" anchor="t" bIns="91425" lIns="91425" spcFirstLastPara="1" rIns="91425" wrap="square" tIns="91425"/>
          <a:lstStyle>
            <a:lvl1pPr indent="-228600" lvl="0" marL="457200" marR="0" rtl="0" algn="l">
              <a:lnSpc>
                <a:spcPct val="100000"/>
              </a:lnSpc>
              <a:spcBef>
                <a:spcPts val="0"/>
              </a:spcBef>
              <a:spcAft>
                <a:spcPts val="0"/>
              </a:spcAft>
              <a:buClr>
                <a:schemeClr val="dk1"/>
              </a:buClr>
              <a:buSzPts val="1400"/>
              <a:buFont typeface="Arial"/>
              <a:buNone/>
              <a:defRPr b="0" i="0" sz="30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2pPr>
            <a:lvl3pPr indent="-228600" lvl="2" marL="1371600" marR="0" rtl="0" algn="l">
              <a:lnSpc>
                <a:spcPct val="100000"/>
              </a:lnSpc>
              <a:spcBef>
                <a:spcPts val="48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9pPr>
          </a:lstStyle>
          <a:p/>
        </p:txBody>
      </p:sp>
      <p:cxnSp>
        <p:nvCxnSpPr>
          <p:cNvPr id="40" name="Google Shape;40;p6"/>
          <p:cNvCxnSpPr/>
          <p:nvPr/>
        </p:nvCxnSpPr>
        <p:spPr>
          <a:xfrm>
            <a:off x="359467" y="3000164"/>
            <a:ext cx="10972800" cy="0"/>
          </a:xfrm>
          <a:prstGeom prst="straightConnector1">
            <a:avLst/>
          </a:prstGeom>
          <a:noFill/>
          <a:ln cap="flat" cmpd="sng" w="50800">
            <a:solidFill>
              <a:schemeClr val="lt2"/>
            </a:solidFill>
            <a:prstDash val="solid"/>
            <a:round/>
            <a:headEnd len="sm" w="sm" type="none"/>
            <a:tailEnd len="sm" w="sm" type="none"/>
          </a:ln>
        </p:spPr>
      </p:cxnSp>
      <p:sp>
        <p:nvSpPr>
          <p:cNvPr id="41" name="Google Shape;41;p6"/>
          <p:cNvSpPr txBox="1"/>
          <p:nvPr>
            <p:ph idx="12" type="sldNum"/>
          </p:nvPr>
        </p:nvSpPr>
        <p:spPr>
          <a:xfrm>
            <a:off x="11409167" y="6489804"/>
            <a:ext cx="731599" cy="337499"/>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2" name="Shape 42"/>
        <p:cNvGrpSpPr/>
        <p:nvPr/>
      </p:nvGrpSpPr>
      <p:grpSpPr>
        <a:xfrm>
          <a:off x="0" y="0"/>
          <a:ext cx="0" cy="0"/>
          <a:chOff x="0" y="0"/>
          <a:chExt cx="0" cy="0"/>
        </a:xfrm>
      </p:grpSpPr>
      <p:sp>
        <p:nvSpPr>
          <p:cNvPr id="43" name="Google Shape;43;p7"/>
          <p:cNvSpPr txBox="1"/>
          <p:nvPr>
            <p:ph idx="12" type="sldNum"/>
          </p:nvPr>
        </p:nvSpPr>
        <p:spPr>
          <a:xfrm>
            <a:off x="11409167" y="6489804"/>
            <a:ext cx="731599" cy="337499"/>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237667" y="274625"/>
            <a:ext cx="11733200" cy="765300"/>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Clr>
                <a:schemeClr val="accent1"/>
              </a:buClr>
              <a:buSzPts val="1400"/>
              <a:buFont typeface="Arial"/>
              <a:buNone/>
              <a:defRPr b="1" i="0" sz="3200" u="none" cap="none" strike="noStrike">
                <a:solidFill>
                  <a:schemeClr val="accent1"/>
                </a:solidFill>
                <a:latin typeface="Arial"/>
                <a:ea typeface="Arial"/>
                <a:cs typeface="Arial"/>
                <a:sym typeface="Arial"/>
              </a:defRPr>
            </a:lvl1pPr>
            <a:lvl2pPr indent="0" lvl="1">
              <a:spcBef>
                <a:spcPts val="0"/>
              </a:spcBef>
              <a:spcAft>
                <a:spcPts val="0"/>
              </a:spcAft>
              <a:buClr>
                <a:schemeClr val="accent1"/>
              </a:buClr>
              <a:buSzPts val="1400"/>
              <a:buFont typeface="Arial"/>
              <a:buNone/>
              <a:defRPr b="1" sz="3600">
                <a:solidFill>
                  <a:schemeClr val="accent1"/>
                </a:solidFill>
              </a:defRPr>
            </a:lvl2pPr>
            <a:lvl3pPr indent="0" lvl="2">
              <a:spcBef>
                <a:spcPts val="0"/>
              </a:spcBef>
              <a:spcAft>
                <a:spcPts val="0"/>
              </a:spcAft>
              <a:buClr>
                <a:schemeClr val="accent1"/>
              </a:buClr>
              <a:buSzPts val="1400"/>
              <a:buFont typeface="Arial"/>
              <a:buNone/>
              <a:defRPr b="1" sz="3600">
                <a:solidFill>
                  <a:schemeClr val="accent1"/>
                </a:solidFill>
              </a:defRPr>
            </a:lvl3pPr>
            <a:lvl4pPr indent="0" lvl="3">
              <a:spcBef>
                <a:spcPts val="0"/>
              </a:spcBef>
              <a:spcAft>
                <a:spcPts val="0"/>
              </a:spcAft>
              <a:buClr>
                <a:schemeClr val="accent1"/>
              </a:buClr>
              <a:buSzPts val="1400"/>
              <a:buFont typeface="Arial"/>
              <a:buNone/>
              <a:defRPr b="1" sz="3600">
                <a:solidFill>
                  <a:schemeClr val="accent1"/>
                </a:solidFill>
              </a:defRPr>
            </a:lvl4pPr>
            <a:lvl5pPr indent="0" lvl="4">
              <a:spcBef>
                <a:spcPts val="0"/>
              </a:spcBef>
              <a:spcAft>
                <a:spcPts val="0"/>
              </a:spcAft>
              <a:buClr>
                <a:schemeClr val="accent1"/>
              </a:buClr>
              <a:buSzPts val="1400"/>
              <a:buFont typeface="Arial"/>
              <a:buNone/>
              <a:defRPr b="1" sz="3600">
                <a:solidFill>
                  <a:schemeClr val="accent1"/>
                </a:solidFill>
              </a:defRPr>
            </a:lvl5pPr>
            <a:lvl6pPr indent="0" lvl="5">
              <a:spcBef>
                <a:spcPts val="0"/>
              </a:spcBef>
              <a:spcAft>
                <a:spcPts val="0"/>
              </a:spcAft>
              <a:buClr>
                <a:schemeClr val="accent1"/>
              </a:buClr>
              <a:buSzPts val="1400"/>
              <a:buFont typeface="Arial"/>
              <a:buNone/>
              <a:defRPr b="1" sz="3600">
                <a:solidFill>
                  <a:schemeClr val="accent1"/>
                </a:solidFill>
              </a:defRPr>
            </a:lvl6pPr>
            <a:lvl7pPr indent="0" lvl="6">
              <a:spcBef>
                <a:spcPts val="0"/>
              </a:spcBef>
              <a:spcAft>
                <a:spcPts val="0"/>
              </a:spcAft>
              <a:buClr>
                <a:schemeClr val="accent1"/>
              </a:buClr>
              <a:buSzPts val="1400"/>
              <a:buFont typeface="Arial"/>
              <a:buNone/>
              <a:defRPr b="1" sz="3600">
                <a:solidFill>
                  <a:schemeClr val="accent1"/>
                </a:solidFill>
              </a:defRPr>
            </a:lvl7pPr>
            <a:lvl8pPr indent="0" lvl="7">
              <a:spcBef>
                <a:spcPts val="0"/>
              </a:spcBef>
              <a:spcAft>
                <a:spcPts val="0"/>
              </a:spcAft>
              <a:buClr>
                <a:schemeClr val="accent1"/>
              </a:buClr>
              <a:buSzPts val="1400"/>
              <a:buFont typeface="Arial"/>
              <a:buNone/>
              <a:defRPr b="1" sz="3600">
                <a:solidFill>
                  <a:schemeClr val="accent1"/>
                </a:solidFill>
              </a:defRPr>
            </a:lvl8pPr>
            <a:lvl9pPr indent="0" lvl="8">
              <a:spcBef>
                <a:spcPts val="0"/>
              </a:spcBef>
              <a:spcAft>
                <a:spcPts val="0"/>
              </a:spcAft>
              <a:buClr>
                <a:schemeClr val="accent1"/>
              </a:buClr>
              <a:buSzPts val="1400"/>
              <a:buFont typeface="Arial"/>
              <a:buNone/>
              <a:defRPr b="1" sz="3600">
                <a:solidFill>
                  <a:schemeClr val="accent1"/>
                </a:solidFill>
              </a:defRPr>
            </a:lvl9pPr>
          </a:lstStyle>
          <a:p/>
        </p:txBody>
      </p:sp>
      <p:sp>
        <p:nvSpPr>
          <p:cNvPr id="11" name="Google Shape;11;p1"/>
          <p:cNvSpPr txBox="1"/>
          <p:nvPr>
            <p:ph idx="1" type="body"/>
          </p:nvPr>
        </p:nvSpPr>
        <p:spPr>
          <a:xfrm>
            <a:off x="237667" y="1161676"/>
            <a:ext cx="11733200" cy="5132999"/>
          </a:xfrm>
          <a:prstGeom prst="rect">
            <a:avLst/>
          </a:prstGeom>
          <a:noFill/>
          <a:ln>
            <a:noFill/>
          </a:ln>
        </p:spPr>
        <p:txBody>
          <a:bodyPr anchorCtr="0" anchor="t" bIns="91425" lIns="91425" spcFirstLastPara="1" rIns="91425" wrap="square" tIns="91425"/>
          <a:lstStyle>
            <a:lvl1pPr indent="-228600" lvl="0" marL="457200" marR="0" rtl="0" algn="l">
              <a:lnSpc>
                <a:spcPct val="100000"/>
              </a:lnSpc>
              <a:spcBef>
                <a:spcPts val="600"/>
              </a:spcBef>
              <a:spcAft>
                <a:spcPts val="0"/>
              </a:spcAft>
              <a:buClr>
                <a:schemeClr val="dk1"/>
              </a:buClr>
              <a:buSzPts val="1400"/>
              <a:buFont typeface="Arial"/>
              <a:buNone/>
              <a:defRPr b="0" i="0" sz="24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2pPr>
            <a:lvl3pPr indent="-228600" lvl="2" marL="1371600" marR="0" rtl="0" algn="l">
              <a:lnSpc>
                <a:spcPct val="100000"/>
              </a:lnSpc>
              <a:spcBef>
                <a:spcPts val="48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9pPr>
          </a:lstStyle>
          <a:p/>
        </p:txBody>
      </p:sp>
      <p:cxnSp>
        <p:nvCxnSpPr>
          <p:cNvPr id="12" name="Google Shape;12;p1"/>
          <p:cNvCxnSpPr/>
          <p:nvPr/>
        </p:nvCxnSpPr>
        <p:spPr>
          <a:xfrm flipH="1" rot="10800000">
            <a:off x="87567" y="6397399"/>
            <a:ext cx="12053199" cy="900"/>
          </a:xfrm>
          <a:prstGeom prst="straightConnector1">
            <a:avLst/>
          </a:prstGeom>
          <a:noFill/>
          <a:ln cap="flat" cmpd="sng" w="50800">
            <a:solidFill>
              <a:schemeClr val="lt2"/>
            </a:solidFill>
            <a:prstDash val="solid"/>
            <a:round/>
            <a:headEnd len="sm" w="sm" type="none"/>
            <a:tailEnd len="sm" w="sm" type="none"/>
          </a:ln>
        </p:spPr>
      </p:cxnSp>
      <p:sp>
        <p:nvSpPr>
          <p:cNvPr id="13" name="Google Shape;13;p1"/>
          <p:cNvSpPr txBox="1"/>
          <p:nvPr>
            <p:ph idx="12" type="sldNum"/>
          </p:nvPr>
        </p:nvSpPr>
        <p:spPr>
          <a:xfrm>
            <a:off x="11409167" y="6489804"/>
            <a:ext cx="731599" cy="337499"/>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Font typeface="Arial"/>
              <a:buNone/>
              <a:defRPr b="0" i="0" sz="13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4" name="Google Shape;14;p1"/>
          <p:cNvSpPr txBox="1"/>
          <p:nvPr/>
        </p:nvSpPr>
        <p:spPr>
          <a:xfrm>
            <a:off x="2435567" y="6459201"/>
            <a:ext cx="7684000" cy="398699"/>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Font typeface="Arial"/>
              <a:buNone/>
            </a:pPr>
            <a:r>
              <a:rPr b="0" i="0" lang="en-US" sz="1200" u="none" cap="none" strike="noStrike">
                <a:solidFill>
                  <a:srgbClr val="000000"/>
                </a:solidFill>
                <a:latin typeface="Arial"/>
                <a:ea typeface="Arial"/>
                <a:cs typeface="Arial"/>
                <a:sym typeface="Arial"/>
              </a:rPr>
              <a:t>Queries | Lesson 2 - Query Design Principles</a:t>
            </a:r>
            <a:endParaRPr/>
          </a:p>
        </p:txBody>
      </p:sp>
      <p:pic>
        <p:nvPicPr>
          <p:cNvPr id="15" name="Google Shape;15;p1"/>
          <p:cNvPicPr preferRelativeResize="0"/>
          <p:nvPr/>
        </p:nvPicPr>
        <p:blipFill rotWithShape="1">
          <a:blip r:embed="rId1">
            <a:alphaModFix/>
          </a:blip>
          <a:srcRect b="0" l="0" r="0" t="0"/>
          <a:stretch/>
        </p:blipFill>
        <p:spPr>
          <a:xfrm>
            <a:off x="88800" y="6559592"/>
            <a:ext cx="1935365" cy="197925"/>
          </a:xfrm>
          <a:prstGeom prst="rect">
            <a:avLst/>
          </a:prstGeom>
          <a:noFill/>
          <a:ln>
            <a:noFill/>
          </a:ln>
        </p:spPr>
      </p:pic>
      <p:sp>
        <p:nvSpPr>
          <p:cNvPr id="16" name="Google Shape;16;p1"/>
          <p:cNvSpPr txBox="1"/>
          <p:nvPr/>
        </p:nvSpPr>
        <p:spPr>
          <a:xfrm>
            <a:off x="9930401" y="6459201"/>
            <a:ext cx="1651999" cy="398699"/>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Font typeface="Arial"/>
              <a:buNone/>
            </a:pPr>
            <a:r>
              <a:rPr b="0" i="0" lang="en-US" sz="1200" u="none" cap="none" strike="noStrike">
                <a:solidFill>
                  <a:srgbClr val="000000"/>
                </a:solidFill>
                <a:latin typeface="Arial"/>
                <a:ea typeface="Arial"/>
                <a:cs typeface="Arial"/>
                <a:sym typeface="Arial"/>
              </a:rPr>
              <a:t>CS1100</a:t>
            </a:r>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2.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7" name="Shape 47"/>
        <p:cNvGrpSpPr/>
        <p:nvPr/>
      </p:nvGrpSpPr>
      <p:grpSpPr>
        <a:xfrm>
          <a:off x="0" y="0"/>
          <a:ext cx="0" cy="0"/>
          <a:chOff x="0" y="0"/>
          <a:chExt cx="0" cy="0"/>
        </a:xfrm>
      </p:grpSpPr>
      <p:sp>
        <p:nvSpPr>
          <p:cNvPr id="48" name="Google Shape;48;p8"/>
          <p:cNvSpPr txBox="1"/>
          <p:nvPr>
            <p:ph type="ctrTitle"/>
          </p:nvPr>
        </p:nvSpPr>
        <p:spPr>
          <a:xfrm>
            <a:off x="609600" y="751680"/>
            <a:ext cx="10972800" cy="401279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accent1"/>
              </a:buClr>
              <a:buFont typeface="Arial"/>
              <a:buNone/>
            </a:pPr>
            <a:r>
              <a:rPr b="1" i="0" lang="en-US" sz="3600" u="none" cap="none" strike="noStrike">
                <a:solidFill>
                  <a:schemeClr val="accent1"/>
                </a:solidFill>
                <a:latin typeface="Arial"/>
                <a:ea typeface="Arial"/>
                <a:cs typeface="Arial"/>
                <a:sym typeface="Arial"/>
              </a:rPr>
              <a:t>Building Queries using the Principle of Simplest Query (POSQ)</a:t>
            </a:r>
            <a:endParaRPr/>
          </a:p>
        </p:txBody>
      </p:sp>
      <p:sp>
        <p:nvSpPr>
          <p:cNvPr id="49" name="Google Shape;49;p8"/>
          <p:cNvSpPr txBox="1"/>
          <p:nvPr>
            <p:ph idx="1" type="subTitle"/>
          </p:nvPr>
        </p:nvSpPr>
        <p:spPr>
          <a:xfrm>
            <a:off x="609600" y="4955197"/>
            <a:ext cx="10972800" cy="1208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2"/>
              </a:buClr>
              <a:buFont typeface="Arial"/>
              <a:buNone/>
            </a:pPr>
            <a:r>
              <a:rPr b="0" i="0" lang="en-US" sz="3000" u="none" cap="none" strike="noStrike">
                <a:solidFill>
                  <a:schemeClr val="dk2"/>
                </a:solidFill>
                <a:latin typeface="Arial"/>
                <a:ea typeface="Arial"/>
                <a:cs typeface="Arial"/>
                <a:sym typeface="Arial"/>
              </a:rPr>
              <a:t>Topic 13</a:t>
            </a:r>
            <a:endParaRPr/>
          </a:p>
          <a:p>
            <a:pPr indent="0" lvl="0" marL="0" marR="0" rtl="0" algn="l">
              <a:lnSpc>
                <a:spcPct val="100000"/>
              </a:lnSpc>
              <a:spcBef>
                <a:spcPts val="0"/>
              </a:spcBef>
              <a:spcAft>
                <a:spcPts val="0"/>
              </a:spcAft>
              <a:buClr>
                <a:schemeClr val="dk2"/>
              </a:buClr>
              <a:buFont typeface="Arial"/>
              <a:buNone/>
            </a:pPr>
            <a:r>
              <a:rPr b="0" i="0" lang="en-US" sz="3000" u="none" cap="none" strike="noStrike">
                <a:solidFill>
                  <a:schemeClr val="dk2"/>
                </a:solidFill>
                <a:latin typeface="Arial"/>
                <a:ea typeface="Arial"/>
                <a:cs typeface="Arial"/>
                <a:sym typeface="Arial"/>
              </a:rPr>
              <a:t>  Lesson 2 – Examples using POSQ</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Google Shape;118;p17"/>
          <p:cNvSpPr txBox="1"/>
          <p:nvPr>
            <p:ph type="title"/>
          </p:nvPr>
        </p:nvSpPr>
        <p:spPr>
          <a:xfrm>
            <a:off x="237667" y="265250"/>
            <a:ext cx="11908500" cy="7653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US"/>
              <a:t>Summary</a:t>
            </a:r>
            <a:endParaRPr/>
          </a:p>
        </p:txBody>
      </p:sp>
      <p:sp>
        <p:nvSpPr>
          <p:cNvPr id="119" name="Google Shape;119;p17"/>
          <p:cNvSpPr txBox="1"/>
          <p:nvPr>
            <p:ph idx="1" type="body"/>
          </p:nvPr>
        </p:nvSpPr>
        <p:spPr>
          <a:xfrm>
            <a:off x="237667" y="1161676"/>
            <a:ext cx="11733300" cy="5133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Microsoft Access provides a friendly user interface for developing queries. However, the interpretation of the query by the database may not be what you intended. Apply the POSQ to each query, this will allow you to break the query into simple sub-queries that can be combined to solve the query. </a:t>
            </a:r>
            <a:endParaRPr/>
          </a:p>
        </p:txBody>
      </p:sp>
      <p:sp>
        <p:nvSpPr>
          <p:cNvPr id="120" name="Google Shape;120;p17"/>
          <p:cNvSpPr txBox="1"/>
          <p:nvPr>
            <p:ph idx="12" type="sldNum"/>
          </p:nvPr>
        </p:nvSpPr>
        <p:spPr>
          <a:xfrm>
            <a:off x="11409167" y="6489804"/>
            <a:ext cx="731700" cy="3375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9"/>
          <p:cNvSpPr txBox="1"/>
          <p:nvPr>
            <p:ph type="title"/>
          </p:nvPr>
        </p:nvSpPr>
        <p:spPr>
          <a:xfrm>
            <a:off x="237667" y="265250"/>
            <a:ext cx="11908399" cy="7653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Font typeface="Calibri"/>
              <a:buNone/>
            </a:pPr>
            <a:r>
              <a:rPr b="1" i="0" lang="en-US" sz="3200" u="none" cap="none" strike="noStrike">
                <a:solidFill>
                  <a:srgbClr val="C00000"/>
                </a:solidFill>
                <a:latin typeface="Arial"/>
                <a:ea typeface="Arial"/>
                <a:cs typeface="Arial"/>
                <a:sym typeface="Arial"/>
              </a:rPr>
              <a:t>Example Query 1: List Order Dates from the Orders Tables</a:t>
            </a:r>
            <a:endParaRPr/>
          </a:p>
        </p:txBody>
      </p:sp>
      <p:sp>
        <p:nvSpPr>
          <p:cNvPr id="55" name="Google Shape;55;p9"/>
          <p:cNvSpPr txBox="1"/>
          <p:nvPr>
            <p:ph idx="1" type="body"/>
          </p:nvPr>
        </p:nvSpPr>
        <p:spPr>
          <a:xfrm>
            <a:off x="237667" y="1514901"/>
            <a:ext cx="11733200" cy="4779774"/>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Query: List the OrderDates where the Quantity of an item ordered is at least 2.</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Easy way of implementing query with POSQ:</a:t>
            </a:r>
            <a:endParaRPr/>
          </a:p>
          <a:p>
            <a:pPr indent="-457200" lvl="1" marL="914400" marR="0" rtl="0" algn="l">
              <a:lnSpc>
                <a:spcPct val="90000"/>
              </a:lnSpc>
              <a:spcBef>
                <a:spcPts val="500"/>
              </a:spcBef>
              <a:spcAft>
                <a:spcPts val="0"/>
              </a:spcAft>
              <a:buClr>
                <a:schemeClr val="dk1"/>
              </a:buClr>
              <a:buSzPts val="2400"/>
              <a:buFont typeface="Arial"/>
              <a:buAutoNum type="arabicPeriod"/>
            </a:pPr>
            <a:r>
              <a:rPr b="0" i="0" lang="en-US" sz="2400" u="none" cap="none" strike="noStrike">
                <a:solidFill>
                  <a:schemeClr val="dk1"/>
                </a:solidFill>
                <a:latin typeface="Calibri"/>
                <a:ea typeface="Calibri"/>
                <a:cs typeface="Calibri"/>
                <a:sym typeface="Calibri"/>
              </a:rPr>
              <a:t>Selection query: select subset of OrderDates with quantity &gt; 2.</a:t>
            </a:r>
            <a:endParaRPr/>
          </a:p>
          <a:p>
            <a:pPr indent="-457200" lvl="1" marL="914400" marR="0" rtl="0" algn="l">
              <a:lnSpc>
                <a:spcPct val="90000"/>
              </a:lnSpc>
              <a:spcBef>
                <a:spcPts val="500"/>
              </a:spcBef>
              <a:spcAft>
                <a:spcPts val="0"/>
              </a:spcAft>
              <a:buClr>
                <a:schemeClr val="dk1"/>
              </a:buClr>
              <a:buSzPts val="2400"/>
              <a:buFont typeface="Arial"/>
              <a:buAutoNum type="arabicPeriod"/>
            </a:pPr>
            <a:r>
              <a:rPr b="0" i="0" lang="en-US" sz="2400" u="none" cap="none" strike="noStrike">
                <a:solidFill>
                  <a:schemeClr val="dk1"/>
                </a:solidFill>
                <a:latin typeface="Calibri"/>
                <a:ea typeface="Calibri"/>
                <a:cs typeface="Calibri"/>
                <a:sym typeface="Calibri"/>
              </a:rPr>
              <a:t>Elimination of Duplicates.</a:t>
            </a:r>
            <a:endParaRPr b="0" i="0" sz="2400" u="none" cap="none" strike="noStrike">
              <a:solidFill>
                <a:schemeClr val="dk1"/>
              </a:solidFill>
              <a:latin typeface="Calibri"/>
              <a:ea typeface="Calibri"/>
              <a:cs typeface="Calibri"/>
              <a:sym typeface="Calibri"/>
            </a:endParaRPr>
          </a:p>
          <a:p>
            <a:pPr indent="0" lvl="0" marL="0" marR="0" rtl="0" algn="l">
              <a:lnSpc>
                <a:spcPct val="90000"/>
              </a:lnSpc>
              <a:spcBef>
                <a:spcPts val="500"/>
              </a:spcBef>
              <a:spcAft>
                <a:spcPts val="0"/>
              </a:spcAft>
              <a:buNone/>
            </a:pPr>
            <a:r>
              <a:t/>
            </a:r>
            <a:endParaRPr>
              <a:latin typeface="Calibri"/>
              <a:ea typeface="Calibri"/>
              <a:cs typeface="Calibri"/>
              <a:sym typeface="Calibri"/>
            </a:endParaRPr>
          </a:p>
          <a:p>
            <a:pPr indent="0" lvl="0" marL="0" marR="0" rtl="0" algn="l">
              <a:lnSpc>
                <a:spcPct val="90000"/>
              </a:lnSpc>
              <a:spcBef>
                <a:spcPts val="500"/>
              </a:spcBef>
              <a:spcAft>
                <a:spcPts val="0"/>
              </a:spcAft>
              <a:buNone/>
            </a:pPr>
            <a:r>
              <a:rPr lang="en-US" sz="3600">
                <a:latin typeface="Calibri"/>
                <a:ea typeface="Calibri"/>
                <a:cs typeface="Calibri"/>
                <a:sym typeface="Calibri"/>
              </a:rPr>
              <a:t>SE : SELECT rows with criteria quantity &gt; 2, then ELIMINATE Duplicates with “Group by”</a:t>
            </a:r>
            <a:endParaRPr sz="36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sp>
        <p:nvSpPr>
          <p:cNvPr id="60" name="Google Shape;60;p10"/>
          <p:cNvSpPr txBox="1"/>
          <p:nvPr>
            <p:ph type="title"/>
          </p:nvPr>
        </p:nvSpPr>
        <p:spPr>
          <a:xfrm>
            <a:off x="237667" y="265250"/>
            <a:ext cx="11908399" cy="7653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Font typeface="Calibri"/>
              <a:buNone/>
            </a:pPr>
            <a:r>
              <a:rPr b="1" i="0" lang="en-US" sz="3600" u="none" cap="none" strike="noStrike">
                <a:solidFill>
                  <a:srgbClr val="C00000"/>
                </a:solidFill>
                <a:latin typeface="Arial"/>
                <a:ea typeface="Arial"/>
                <a:cs typeface="Arial"/>
                <a:sym typeface="Arial"/>
              </a:rPr>
              <a:t>First subquery: Selection</a:t>
            </a:r>
            <a:endParaRPr/>
          </a:p>
        </p:txBody>
      </p:sp>
      <p:pic>
        <p:nvPicPr>
          <p:cNvPr descr="Access - Orders_Example (2) : Database- C:\Users\Karl_2\Downloads\Orders_Example (2).accdb (Access 2007 - 2013 file format)" id="61" name="Google Shape;61;p10"/>
          <p:cNvPicPr preferRelativeResize="0"/>
          <p:nvPr>
            <p:ph idx="1" type="body"/>
          </p:nvPr>
        </p:nvPicPr>
        <p:blipFill rotWithShape="1">
          <a:blip r:embed="rId3">
            <a:alphaModFix/>
          </a:blip>
          <a:srcRect b="0" l="0" r="0" t="0"/>
          <a:stretch/>
        </p:blipFill>
        <p:spPr>
          <a:xfrm>
            <a:off x="751588" y="1230783"/>
            <a:ext cx="6349800" cy="5132400"/>
          </a:xfrm>
          <a:prstGeom prst="rect">
            <a:avLst/>
          </a:prstGeom>
          <a:noFill/>
          <a:ln>
            <a:noFill/>
          </a:ln>
        </p:spPr>
      </p:pic>
      <p:pic>
        <p:nvPicPr>
          <p:cNvPr descr="Access - Orders_Example (2) : Database- C:\Users\Karl_2\Downloads\Orders_Example (2).accdb (Access 2007 - 2013 file format)" id="62" name="Google Shape;62;p10"/>
          <p:cNvPicPr preferRelativeResize="0"/>
          <p:nvPr/>
        </p:nvPicPr>
        <p:blipFill rotWithShape="1">
          <a:blip r:embed="rId4">
            <a:alphaModFix/>
          </a:blip>
          <a:srcRect b="26414" l="37020" r="44170" t="19370"/>
          <a:stretch/>
        </p:blipFill>
        <p:spPr>
          <a:xfrm>
            <a:off x="8806072" y="1181945"/>
            <a:ext cx="2194545" cy="511270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1"/>
          <p:cNvSpPr txBox="1"/>
          <p:nvPr>
            <p:ph type="title"/>
          </p:nvPr>
        </p:nvSpPr>
        <p:spPr>
          <a:xfrm>
            <a:off x="237667" y="265250"/>
            <a:ext cx="11908399" cy="7653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Font typeface="Arial"/>
              <a:buNone/>
            </a:pPr>
            <a:r>
              <a:rPr b="1" i="0" lang="en-US" sz="3600" u="none" cap="none" strike="noStrike">
                <a:solidFill>
                  <a:srgbClr val="C00000"/>
                </a:solidFill>
                <a:latin typeface="Arial"/>
                <a:ea typeface="Arial"/>
                <a:cs typeface="Arial"/>
                <a:sym typeface="Arial"/>
              </a:rPr>
              <a:t>2nd Subquery: Elimination of Duplicates</a:t>
            </a:r>
            <a:endParaRPr/>
          </a:p>
        </p:txBody>
      </p:sp>
      <p:pic>
        <p:nvPicPr>
          <p:cNvPr descr="Access - Orders_Example (2) : Database- C:\Users\Karl_2\Downloads\Orders_Example (2).accdb (Access 2007 - 2013 file format)" id="68" name="Google Shape;68;p11"/>
          <p:cNvPicPr preferRelativeResize="0"/>
          <p:nvPr>
            <p:ph idx="1" type="body"/>
          </p:nvPr>
        </p:nvPicPr>
        <p:blipFill rotWithShape="1">
          <a:blip r:embed="rId3">
            <a:alphaModFix/>
          </a:blip>
          <a:srcRect b="0" l="0" r="0" t="0"/>
          <a:stretch/>
        </p:blipFill>
        <p:spPr>
          <a:xfrm>
            <a:off x="478001" y="1242437"/>
            <a:ext cx="6349864" cy="5132388"/>
          </a:xfrm>
          <a:prstGeom prst="rect">
            <a:avLst/>
          </a:prstGeom>
          <a:noFill/>
          <a:ln>
            <a:noFill/>
          </a:ln>
        </p:spPr>
      </p:pic>
      <p:pic>
        <p:nvPicPr>
          <p:cNvPr descr="Access - Orders_Example (2) : Database- C:\Users\Karl_2\Downloads\Orders_Example (2).accdb (Access 2007 - 2013 file format)" id="69" name="Google Shape;69;p11"/>
          <p:cNvPicPr preferRelativeResize="0"/>
          <p:nvPr/>
        </p:nvPicPr>
        <p:blipFill rotWithShape="1">
          <a:blip r:embed="rId4">
            <a:alphaModFix/>
          </a:blip>
          <a:srcRect b="32579" l="36918" r="39619" t="18993"/>
          <a:stretch/>
        </p:blipFill>
        <p:spPr>
          <a:xfrm>
            <a:off x="8011095" y="1329889"/>
            <a:ext cx="2926080" cy="488150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3" name="Shape 73"/>
        <p:cNvGrpSpPr/>
        <p:nvPr/>
      </p:nvGrpSpPr>
      <p:grpSpPr>
        <a:xfrm>
          <a:off x="0" y="0"/>
          <a:ext cx="0" cy="0"/>
          <a:chOff x="0" y="0"/>
          <a:chExt cx="0" cy="0"/>
        </a:xfrm>
      </p:grpSpPr>
      <p:sp>
        <p:nvSpPr>
          <p:cNvPr id="74" name="Google Shape;74;p12"/>
          <p:cNvSpPr txBox="1"/>
          <p:nvPr>
            <p:ph type="title"/>
          </p:nvPr>
        </p:nvSpPr>
        <p:spPr>
          <a:xfrm>
            <a:off x="237667" y="265250"/>
            <a:ext cx="11908399" cy="7653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Font typeface="Arial"/>
              <a:buNone/>
            </a:pPr>
            <a:r>
              <a:rPr b="1" i="0" lang="en-US" sz="3600" u="none" cap="none" strike="noStrike">
                <a:solidFill>
                  <a:srgbClr val="C00000"/>
                </a:solidFill>
                <a:latin typeface="Arial"/>
                <a:ea typeface="Arial"/>
                <a:cs typeface="Arial"/>
                <a:sym typeface="Arial"/>
              </a:rPr>
              <a:t>Example Query 2: Total for each Order</a:t>
            </a:r>
            <a:endParaRPr/>
          </a:p>
        </p:txBody>
      </p:sp>
      <p:sp>
        <p:nvSpPr>
          <p:cNvPr id="75" name="Google Shape;75;p12"/>
          <p:cNvSpPr txBox="1"/>
          <p:nvPr>
            <p:ph idx="1" type="body"/>
          </p:nvPr>
        </p:nvSpPr>
        <p:spPr>
          <a:xfrm>
            <a:off x="237667" y="1161676"/>
            <a:ext cx="11733200" cy="5132999"/>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Query: Calculate the total for each order. List the OrderId, OrderDate, and OrderTotal.</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Easy way of implementing query with POSQ:</a:t>
            </a:r>
            <a:endParaRPr/>
          </a:p>
          <a:p>
            <a:pPr indent="-457200" lvl="1" marL="914400" marR="0" rtl="0" algn="l">
              <a:lnSpc>
                <a:spcPct val="90000"/>
              </a:lnSpc>
              <a:spcBef>
                <a:spcPts val="500"/>
              </a:spcBef>
              <a:spcAft>
                <a:spcPts val="0"/>
              </a:spcAft>
              <a:buClr>
                <a:schemeClr val="dk1"/>
              </a:buClr>
              <a:buSzPts val="2400"/>
              <a:buFont typeface="Arial"/>
              <a:buAutoNum type="arabicPeriod"/>
            </a:pPr>
            <a:r>
              <a:rPr b="0" i="0" lang="en-US" sz="2400" u="none" cap="none" strike="noStrike">
                <a:solidFill>
                  <a:schemeClr val="dk1"/>
                </a:solidFill>
                <a:latin typeface="Calibri"/>
                <a:ea typeface="Calibri"/>
                <a:cs typeface="Calibri"/>
                <a:sym typeface="Calibri"/>
              </a:rPr>
              <a:t>Widening query: calculate the extended price for each line item.</a:t>
            </a:r>
            <a:endParaRPr/>
          </a:p>
          <a:p>
            <a:pPr indent="-457200" lvl="1" marL="914400" marR="0" rtl="0" algn="l">
              <a:lnSpc>
                <a:spcPct val="90000"/>
              </a:lnSpc>
              <a:spcBef>
                <a:spcPts val="500"/>
              </a:spcBef>
              <a:spcAft>
                <a:spcPts val="0"/>
              </a:spcAft>
              <a:buClr>
                <a:schemeClr val="dk1"/>
              </a:buClr>
              <a:buSzPts val="2400"/>
              <a:buFont typeface="Arial"/>
              <a:buAutoNum type="arabicPeriod"/>
            </a:pPr>
            <a:r>
              <a:rPr b="0" i="0" lang="en-US" sz="2400" u="none" cap="none" strike="noStrike">
                <a:solidFill>
                  <a:schemeClr val="dk1"/>
                </a:solidFill>
                <a:latin typeface="Calibri"/>
                <a:ea typeface="Calibri"/>
                <a:cs typeface="Calibri"/>
                <a:sym typeface="Calibri"/>
              </a:rPr>
              <a:t>Aggregation query: calculate the total for each order.</a:t>
            </a:r>
            <a:endParaRPr b="0" i="0" sz="2400" u="none" cap="none" strike="noStrike">
              <a:solidFill>
                <a:schemeClr val="dk1"/>
              </a:solidFill>
              <a:latin typeface="Calibri"/>
              <a:ea typeface="Calibri"/>
              <a:cs typeface="Calibri"/>
              <a:sym typeface="Calibri"/>
            </a:endParaRPr>
          </a:p>
          <a:p>
            <a:pPr indent="0" lvl="0" marL="0" marR="0" rtl="0" algn="l">
              <a:lnSpc>
                <a:spcPct val="90000"/>
              </a:lnSpc>
              <a:spcBef>
                <a:spcPts val="500"/>
              </a:spcBef>
              <a:spcAft>
                <a:spcPts val="0"/>
              </a:spcAft>
              <a:buNone/>
            </a:pPr>
            <a:r>
              <a:t/>
            </a:r>
            <a:endParaRPr>
              <a:latin typeface="Calibri"/>
              <a:ea typeface="Calibri"/>
              <a:cs typeface="Calibri"/>
              <a:sym typeface="Calibri"/>
            </a:endParaRPr>
          </a:p>
          <a:p>
            <a:pPr indent="0" lvl="0" marL="0" marR="0" rtl="0" algn="l">
              <a:lnSpc>
                <a:spcPct val="90000"/>
              </a:lnSpc>
              <a:spcBef>
                <a:spcPts val="500"/>
              </a:spcBef>
              <a:spcAft>
                <a:spcPts val="0"/>
              </a:spcAft>
              <a:buNone/>
            </a:pPr>
            <a:r>
              <a:rPr lang="en-US" sz="3000">
                <a:latin typeface="Calibri"/>
                <a:ea typeface="Calibri"/>
                <a:cs typeface="Calibri"/>
                <a:sym typeface="Calibri"/>
              </a:rPr>
              <a:t>WA : WIDEN by adding a calculated field, then aggregate the extended price column while grouping the column by OrderId. </a:t>
            </a:r>
            <a:endParaRPr sz="30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 name="Shape 79"/>
        <p:cNvGrpSpPr/>
        <p:nvPr/>
      </p:nvGrpSpPr>
      <p:grpSpPr>
        <a:xfrm>
          <a:off x="0" y="0"/>
          <a:ext cx="0" cy="0"/>
          <a:chOff x="0" y="0"/>
          <a:chExt cx="0" cy="0"/>
        </a:xfrm>
      </p:grpSpPr>
      <p:sp>
        <p:nvSpPr>
          <p:cNvPr id="80" name="Google Shape;80;p13"/>
          <p:cNvSpPr txBox="1"/>
          <p:nvPr>
            <p:ph type="title"/>
          </p:nvPr>
        </p:nvSpPr>
        <p:spPr>
          <a:xfrm>
            <a:off x="237667" y="265250"/>
            <a:ext cx="11908399" cy="7653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Font typeface="Arial"/>
              <a:buNone/>
            </a:pPr>
            <a:r>
              <a:rPr b="1" i="0" lang="en-US" sz="3600" u="none" cap="none" strike="noStrike">
                <a:solidFill>
                  <a:srgbClr val="C00000"/>
                </a:solidFill>
                <a:latin typeface="Arial"/>
                <a:ea typeface="Arial"/>
                <a:cs typeface="Arial"/>
                <a:sym typeface="Arial"/>
              </a:rPr>
              <a:t>Subquery 1: Widening Example: Calculated Field with an ExtendPrice Alias </a:t>
            </a:r>
            <a:endParaRPr/>
          </a:p>
        </p:txBody>
      </p:sp>
      <p:pic>
        <p:nvPicPr>
          <p:cNvPr id="81" name="Google Shape;81;p13"/>
          <p:cNvPicPr preferRelativeResize="0"/>
          <p:nvPr>
            <p:ph idx="1" type="body"/>
          </p:nvPr>
        </p:nvPicPr>
        <p:blipFill rotWithShape="1">
          <a:blip r:embed="rId3">
            <a:alphaModFix/>
          </a:blip>
          <a:srcRect b="0" l="0" r="0" t="0"/>
          <a:stretch/>
        </p:blipFill>
        <p:spPr>
          <a:xfrm>
            <a:off x="2862140" y="1503011"/>
            <a:ext cx="6485182" cy="4450466"/>
          </a:xfrm>
          <a:prstGeom prst="rect">
            <a:avLst/>
          </a:prstGeom>
          <a:noFill/>
          <a:ln>
            <a:noFill/>
          </a:ln>
        </p:spPr>
      </p:pic>
      <p:sp>
        <p:nvSpPr>
          <p:cNvPr id="82" name="Google Shape;82;p13"/>
          <p:cNvSpPr txBox="1"/>
          <p:nvPr/>
        </p:nvSpPr>
        <p:spPr>
          <a:xfrm>
            <a:off x="7617125" y="2553418"/>
            <a:ext cx="4055534" cy="1204666"/>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Font typeface="Calibri"/>
              <a:buNone/>
            </a:pPr>
            <a:r>
              <a:rPr b="0" i="0" lang="en-US" sz="1800" u="none" cap="none" strike="noStrike">
                <a:solidFill>
                  <a:schemeClr val="dk1"/>
                </a:solidFill>
                <a:latin typeface="Calibri"/>
                <a:ea typeface="Calibri"/>
                <a:cs typeface="Calibri"/>
                <a:sym typeface="Calibri"/>
              </a:rPr>
              <a:t>Note:</a:t>
            </a:r>
            <a:endParaRPr/>
          </a:p>
          <a:p>
            <a:pPr indent="0" lvl="0" marL="0" marR="0" rtl="0" algn="l">
              <a:lnSpc>
                <a:spcPct val="100000"/>
              </a:lnSpc>
              <a:spcBef>
                <a:spcPts val="0"/>
              </a:spcBef>
              <a:spcAft>
                <a:spcPts val="0"/>
              </a:spcAft>
              <a:buClr>
                <a:schemeClr val="dk1"/>
              </a:buClr>
              <a:buFont typeface="Calibri"/>
              <a:buNone/>
            </a:pPr>
            <a:r>
              <a:rPr b="0" i="0" lang="en-US" sz="1800" u="none" cap="none" strike="noStrike">
                <a:solidFill>
                  <a:schemeClr val="dk1"/>
                </a:solidFill>
                <a:latin typeface="Calibri"/>
                <a:ea typeface="Calibri"/>
                <a:cs typeface="Calibri"/>
                <a:sym typeface="Calibri"/>
              </a:rPr>
              <a:t>Save query as QOrder1a-ExtendedPrice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sp>
        <p:nvSpPr>
          <p:cNvPr id="87" name="Google Shape;87;p14"/>
          <p:cNvSpPr txBox="1"/>
          <p:nvPr>
            <p:ph type="title"/>
          </p:nvPr>
        </p:nvSpPr>
        <p:spPr>
          <a:xfrm>
            <a:off x="237667" y="265250"/>
            <a:ext cx="11908399" cy="7653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Font typeface="Arial"/>
              <a:buNone/>
            </a:pPr>
            <a:r>
              <a:rPr b="1" i="0" lang="en-US" sz="3600" u="none" cap="none" strike="noStrike">
                <a:solidFill>
                  <a:srgbClr val="C00000"/>
                </a:solidFill>
                <a:latin typeface="Arial"/>
                <a:ea typeface="Arial"/>
                <a:cs typeface="Arial"/>
                <a:sym typeface="Arial"/>
              </a:rPr>
              <a:t>Subquery 2: Sum ExtendedPrice for each  Order</a:t>
            </a:r>
            <a:endParaRPr/>
          </a:p>
        </p:txBody>
      </p:sp>
      <p:pic>
        <p:nvPicPr>
          <p:cNvPr id="88" name="Google Shape;88;p14"/>
          <p:cNvPicPr preferRelativeResize="0"/>
          <p:nvPr>
            <p:ph idx="1" type="body"/>
          </p:nvPr>
        </p:nvPicPr>
        <p:blipFill rotWithShape="1">
          <a:blip r:embed="rId3">
            <a:alphaModFix/>
          </a:blip>
          <a:srcRect b="0" l="0" r="0" t="0"/>
          <a:stretch/>
        </p:blipFill>
        <p:spPr>
          <a:xfrm>
            <a:off x="912639" y="1713434"/>
            <a:ext cx="4465707" cy="4648603"/>
          </a:xfrm>
          <a:prstGeom prst="rect">
            <a:avLst/>
          </a:prstGeom>
          <a:noFill/>
          <a:ln>
            <a:noFill/>
          </a:ln>
        </p:spPr>
      </p:pic>
      <p:sp>
        <p:nvSpPr>
          <p:cNvPr id="89" name="Google Shape;89;p14"/>
          <p:cNvSpPr txBox="1"/>
          <p:nvPr/>
        </p:nvSpPr>
        <p:spPr>
          <a:xfrm>
            <a:off x="5864528" y="2144479"/>
            <a:ext cx="2144305" cy="3786512"/>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Font typeface="Calibri"/>
              <a:buNone/>
            </a:pPr>
            <a:r>
              <a:rPr b="1" i="0" lang="en-US" sz="1800" u="none" cap="none" strike="noStrike">
                <a:solidFill>
                  <a:schemeClr val="dk1"/>
                </a:solidFill>
                <a:latin typeface="Calibri"/>
                <a:ea typeface="Calibri"/>
                <a:cs typeface="Calibri"/>
                <a:sym typeface="Calibri"/>
              </a:rPr>
              <a:t>Note:</a:t>
            </a:r>
            <a:endParaRPr/>
          </a:p>
          <a:p>
            <a:pPr indent="0" lvl="0" marL="0" marR="0" rtl="0" algn="l">
              <a:lnSpc>
                <a:spcPct val="100000"/>
              </a:lnSpc>
              <a:spcBef>
                <a:spcPts val="0"/>
              </a:spcBef>
              <a:spcAft>
                <a:spcPts val="0"/>
              </a:spcAft>
              <a:buClr>
                <a:srgbClr val="000000"/>
              </a:buClr>
              <a:buFont typeface="Arial"/>
              <a:buNone/>
            </a:pPr>
            <a:r>
              <a:t/>
            </a:r>
            <a:endParaRPr b="0" i="0" sz="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Font typeface="Calibri"/>
              <a:buNone/>
            </a:pPr>
            <a:r>
              <a:rPr b="0" i="0" lang="en-US" sz="1800" u="none" cap="none" strike="noStrike">
                <a:solidFill>
                  <a:schemeClr val="dk1"/>
                </a:solidFill>
                <a:latin typeface="Calibri"/>
                <a:ea typeface="Calibri"/>
                <a:cs typeface="Calibri"/>
                <a:sym typeface="Calibri"/>
              </a:rPr>
              <a:t>OrderTotal is an alias for the sum of the ExtendedPrice values in each order group. </a:t>
            </a:r>
            <a:endParaRPr/>
          </a:p>
          <a:p>
            <a:pPr indent="0" lvl="0" marL="0" marR="0" rtl="0" algn="l">
              <a:lnSpc>
                <a:spcPct val="100000"/>
              </a:lnSpc>
              <a:spcBef>
                <a:spcPts val="0"/>
              </a:spcBef>
              <a:spcAft>
                <a:spcPts val="0"/>
              </a:spcAft>
              <a:buClr>
                <a:srgbClr val="000000"/>
              </a:buClr>
              <a:buFont typeface="Arial"/>
              <a:buNone/>
            </a:pPr>
            <a:r>
              <a:t/>
            </a:r>
            <a:endParaRPr b="0" i="0" sz="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Font typeface="Calibri"/>
              <a:buNone/>
            </a:pPr>
            <a:r>
              <a:rPr b="0" i="0" lang="en-US" sz="1800" u="none" cap="none" strike="noStrike">
                <a:solidFill>
                  <a:schemeClr val="dk1"/>
                </a:solidFill>
                <a:latin typeface="Calibri"/>
                <a:ea typeface="Calibri"/>
                <a:cs typeface="Calibri"/>
                <a:sym typeface="Calibri"/>
              </a:rPr>
              <a:t>Each order group is defined by the distinct OrdID values.</a:t>
            </a:r>
            <a:endParaRPr/>
          </a:p>
          <a:p>
            <a:pPr indent="0" lvl="0" marL="0" marR="0" rtl="0" algn="l">
              <a:lnSpc>
                <a:spcPct val="100000"/>
              </a:lnSpc>
              <a:spcBef>
                <a:spcPts val="0"/>
              </a:spcBef>
              <a:spcAft>
                <a:spcPts val="0"/>
              </a:spcAft>
              <a:buClr>
                <a:srgbClr val="000000"/>
              </a:buClr>
              <a:buFont typeface="Arial"/>
              <a:buNone/>
            </a:pPr>
            <a:r>
              <a:t/>
            </a:r>
            <a:endParaRPr b="0" i="0" sz="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Font typeface="Calibri"/>
              <a:buNone/>
            </a:pPr>
            <a:r>
              <a:rPr b="0" i="0" lang="en-US" sz="1800" u="none" cap="none" strike="noStrike">
                <a:solidFill>
                  <a:schemeClr val="dk1"/>
                </a:solidFill>
                <a:latin typeface="Calibri"/>
                <a:ea typeface="Calibri"/>
                <a:cs typeface="Calibri"/>
                <a:sym typeface="Calibri"/>
              </a:rPr>
              <a:t>Save Query as QOrder1-Total</a:t>
            </a:r>
            <a:endParaRPr/>
          </a:p>
        </p:txBody>
      </p:sp>
      <p:sp>
        <p:nvSpPr>
          <p:cNvPr id="90" name="Google Shape;90;p14"/>
          <p:cNvSpPr txBox="1"/>
          <p:nvPr/>
        </p:nvSpPr>
        <p:spPr>
          <a:xfrm>
            <a:off x="8988340" y="1273132"/>
            <a:ext cx="2135521" cy="40011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Font typeface="Arial"/>
              <a:buNone/>
            </a:pPr>
            <a:r>
              <a:rPr b="1" i="0" lang="en-US" sz="2000" u="none" cap="none" strike="noStrike">
                <a:solidFill>
                  <a:srgbClr val="000000"/>
                </a:solidFill>
                <a:latin typeface="Arial"/>
                <a:ea typeface="Arial"/>
                <a:cs typeface="Arial"/>
                <a:sym typeface="Arial"/>
              </a:rPr>
              <a:t>Datasheet View </a:t>
            </a:r>
            <a:endParaRPr/>
          </a:p>
        </p:txBody>
      </p:sp>
      <p:sp>
        <p:nvSpPr>
          <p:cNvPr id="91" name="Google Shape;91;p14"/>
          <p:cNvSpPr txBox="1"/>
          <p:nvPr/>
        </p:nvSpPr>
        <p:spPr>
          <a:xfrm>
            <a:off x="1839188" y="1273132"/>
            <a:ext cx="1765227" cy="40011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Font typeface="Arial"/>
              <a:buNone/>
            </a:pPr>
            <a:r>
              <a:rPr b="1" i="0" lang="en-US" sz="2000" u="none" cap="none" strike="noStrike">
                <a:solidFill>
                  <a:srgbClr val="000000"/>
                </a:solidFill>
                <a:latin typeface="Arial"/>
                <a:ea typeface="Arial"/>
                <a:cs typeface="Arial"/>
                <a:sym typeface="Arial"/>
              </a:rPr>
              <a:t>Design View </a:t>
            </a:r>
            <a:endParaRPr/>
          </a:p>
        </p:txBody>
      </p:sp>
      <p:pic>
        <p:nvPicPr>
          <p:cNvPr id="92" name="Google Shape;92;p14"/>
          <p:cNvPicPr preferRelativeResize="0"/>
          <p:nvPr/>
        </p:nvPicPr>
        <p:blipFill rotWithShape="1">
          <a:blip r:embed="rId4">
            <a:alphaModFix/>
          </a:blip>
          <a:srcRect b="11586" l="0" r="0" t="0"/>
          <a:stretch/>
        </p:blipFill>
        <p:spPr>
          <a:xfrm>
            <a:off x="8988340" y="1713434"/>
            <a:ext cx="2766300" cy="448056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15"/>
          <p:cNvSpPr txBox="1"/>
          <p:nvPr>
            <p:ph type="title"/>
          </p:nvPr>
        </p:nvSpPr>
        <p:spPr>
          <a:xfrm>
            <a:off x="237667" y="265250"/>
            <a:ext cx="11908399" cy="7653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Font typeface="Arial"/>
              <a:buNone/>
            </a:pPr>
            <a:r>
              <a:rPr b="1" i="0" lang="en-US" sz="3600" u="none" cap="none" strike="noStrike">
                <a:solidFill>
                  <a:srgbClr val="C00000"/>
                </a:solidFill>
                <a:latin typeface="Arial"/>
                <a:ea typeface="Arial"/>
                <a:cs typeface="Arial"/>
                <a:sym typeface="Arial"/>
              </a:rPr>
              <a:t>Example Query 3: List Order Ids with Order Totals Above 1000</a:t>
            </a:r>
            <a:endParaRPr/>
          </a:p>
        </p:txBody>
      </p:sp>
      <p:pic>
        <p:nvPicPr>
          <p:cNvPr id="98" name="Google Shape;98;p15"/>
          <p:cNvPicPr preferRelativeResize="0"/>
          <p:nvPr>
            <p:ph idx="1" type="body"/>
          </p:nvPr>
        </p:nvPicPr>
        <p:blipFill rotWithShape="1">
          <a:blip r:embed="rId3">
            <a:alphaModFix/>
          </a:blip>
          <a:srcRect b="0" l="0" r="0" t="0"/>
          <a:stretch/>
        </p:blipFill>
        <p:spPr>
          <a:xfrm>
            <a:off x="672980" y="1945096"/>
            <a:ext cx="4080864" cy="4313294"/>
          </a:xfrm>
          <a:prstGeom prst="rect">
            <a:avLst/>
          </a:prstGeom>
          <a:noFill/>
          <a:ln>
            <a:noFill/>
          </a:ln>
        </p:spPr>
      </p:pic>
      <p:pic>
        <p:nvPicPr>
          <p:cNvPr id="99" name="Google Shape;99;p15"/>
          <p:cNvPicPr preferRelativeResize="0"/>
          <p:nvPr/>
        </p:nvPicPr>
        <p:blipFill rotWithShape="1">
          <a:blip r:embed="rId4">
            <a:alphaModFix/>
          </a:blip>
          <a:srcRect b="0" l="0" r="0" t="0"/>
          <a:stretch/>
        </p:blipFill>
        <p:spPr>
          <a:xfrm>
            <a:off x="8342532" y="1737495"/>
            <a:ext cx="3377055" cy="4209690"/>
          </a:xfrm>
          <a:prstGeom prst="rect">
            <a:avLst/>
          </a:prstGeom>
          <a:noFill/>
          <a:ln>
            <a:noFill/>
          </a:ln>
        </p:spPr>
      </p:pic>
      <p:sp>
        <p:nvSpPr>
          <p:cNvPr id="100" name="Google Shape;100;p15"/>
          <p:cNvSpPr txBox="1"/>
          <p:nvPr/>
        </p:nvSpPr>
        <p:spPr>
          <a:xfrm>
            <a:off x="1854261" y="1263635"/>
            <a:ext cx="1765227" cy="40011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Font typeface="Arial"/>
              <a:buNone/>
            </a:pPr>
            <a:r>
              <a:rPr b="1" i="0" lang="en-US" sz="2000" u="none" cap="none" strike="noStrike">
                <a:solidFill>
                  <a:srgbClr val="000000"/>
                </a:solidFill>
                <a:latin typeface="Arial"/>
                <a:ea typeface="Arial"/>
                <a:cs typeface="Arial"/>
                <a:sym typeface="Arial"/>
              </a:rPr>
              <a:t>Design View </a:t>
            </a:r>
            <a:endParaRPr/>
          </a:p>
        </p:txBody>
      </p:sp>
      <p:sp>
        <p:nvSpPr>
          <p:cNvPr id="101" name="Google Shape;101;p15"/>
          <p:cNvSpPr txBox="1"/>
          <p:nvPr/>
        </p:nvSpPr>
        <p:spPr>
          <a:xfrm>
            <a:off x="8502921" y="1337385"/>
            <a:ext cx="2135521" cy="40011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Font typeface="Arial"/>
              <a:buNone/>
            </a:pPr>
            <a:r>
              <a:rPr b="1" i="0" lang="en-US" sz="2000" u="none" cap="none" strike="noStrike">
                <a:solidFill>
                  <a:srgbClr val="000000"/>
                </a:solidFill>
                <a:latin typeface="Arial"/>
                <a:ea typeface="Arial"/>
                <a:cs typeface="Arial"/>
                <a:sym typeface="Arial"/>
              </a:rPr>
              <a:t>Datasheet View </a:t>
            </a:r>
            <a:endParaRPr/>
          </a:p>
        </p:txBody>
      </p:sp>
      <p:sp>
        <p:nvSpPr>
          <p:cNvPr id="102" name="Google Shape;102;p15"/>
          <p:cNvSpPr txBox="1"/>
          <p:nvPr/>
        </p:nvSpPr>
        <p:spPr>
          <a:xfrm>
            <a:off x="5402304" y="2174602"/>
            <a:ext cx="2144305" cy="3665931"/>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Font typeface="Calibri"/>
              <a:buNone/>
            </a:pPr>
            <a:r>
              <a:rPr b="1" i="0" lang="en-US" sz="1800" u="none" cap="none" strike="noStrike">
                <a:solidFill>
                  <a:schemeClr val="dk1"/>
                </a:solidFill>
                <a:latin typeface="Calibri"/>
                <a:ea typeface="Calibri"/>
                <a:cs typeface="Calibri"/>
                <a:sym typeface="Calibri"/>
              </a:rPr>
              <a:t>Note:</a:t>
            </a:r>
            <a:endParaRPr/>
          </a:p>
          <a:p>
            <a:pPr indent="0" lvl="0" marL="0" marR="0" rtl="0" algn="l">
              <a:lnSpc>
                <a:spcPct val="100000"/>
              </a:lnSpc>
              <a:spcBef>
                <a:spcPts val="0"/>
              </a:spcBef>
              <a:spcAft>
                <a:spcPts val="0"/>
              </a:spcAft>
              <a:buClr>
                <a:srgbClr val="000000"/>
              </a:buClr>
              <a:buFont typeface="Arial"/>
              <a:buNone/>
            </a:pPr>
            <a:r>
              <a:t/>
            </a:r>
            <a:endParaRPr b="0" i="0" sz="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Font typeface="Calibri"/>
              <a:buNone/>
            </a:pPr>
            <a:r>
              <a:rPr b="0" i="0" lang="en-US" sz="1800" u="none" cap="none" strike="noStrike">
                <a:solidFill>
                  <a:schemeClr val="dk1"/>
                </a:solidFill>
                <a:latin typeface="Calibri"/>
                <a:ea typeface="Calibri"/>
                <a:cs typeface="Calibri"/>
                <a:sym typeface="Calibri"/>
              </a:rPr>
              <a:t>Nest queries to solve more complex queries.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Font typeface="Calibri"/>
              <a:buNone/>
            </a:pPr>
            <a:r>
              <a:rPr b="0" i="0" lang="en-US" sz="1800" u="none" cap="none" strike="noStrike">
                <a:solidFill>
                  <a:schemeClr val="dk1"/>
                </a:solidFill>
                <a:latin typeface="Calibri"/>
                <a:ea typeface="Calibri"/>
                <a:cs typeface="Calibri"/>
                <a:sym typeface="Calibri"/>
              </a:rPr>
              <a:t>This query takes advantage of the previously written QOrder1-Totals query to answer this query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sp>
        <p:nvSpPr>
          <p:cNvPr id="107" name="Google Shape;107;p16"/>
          <p:cNvSpPr txBox="1"/>
          <p:nvPr>
            <p:ph type="title"/>
          </p:nvPr>
        </p:nvSpPr>
        <p:spPr>
          <a:xfrm>
            <a:off x="237667" y="265250"/>
            <a:ext cx="11908399" cy="7653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Font typeface="Arial"/>
              <a:buNone/>
            </a:pPr>
            <a:r>
              <a:rPr b="1" i="0" lang="en-US" sz="3600" u="none" cap="none" strike="noStrike">
                <a:solidFill>
                  <a:srgbClr val="C00000"/>
                </a:solidFill>
                <a:latin typeface="Arial"/>
                <a:ea typeface="Arial"/>
                <a:cs typeface="Arial"/>
                <a:sym typeface="Arial"/>
              </a:rPr>
              <a:t>Query Example 4: Count the number of Orders each customer placed</a:t>
            </a:r>
            <a:endParaRPr/>
          </a:p>
        </p:txBody>
      </p:sp>
      <p:pic>
        <p:nvPicPr>
          <p:cNvPr id="108" name="Google Shape;108;p16"/>
          <p:cNvPicPr preferRelativeResize="0"/>
          <p:nvPr>
            <p:ph idx="1" type="body"/>
          </p:nvPr>
        </p:nvPicPr>
        <p:blipFill rotWithShape="1">
          <a:blip r:embed="rId3">
            <a:alphaModFix/>
          </a:blip>
          <a:srcRect b="0" l="0" r="0" t="0"/>
          <a:stretch/>
        </p:blipFill>
        <p:spPr>
          <a:xfrm>
            <a:off x="151693" y="1502674"/>
            <a:ext cx="5330652" cy="4835309"/>
          </a:xfrm>
          <a:prstGeom prst="rect">
            <a:avLst/>
          </a:prstGeom>
          <a:noFill/>
          <a:ln>
            <a:noFill/>
          </a:ln>
        </p:spPr>
      </p:pic>
      <p:pic>
        <p:nvPicPr>
          <p:cNvPr id="109" name="Google Shape;109;p16"/>
          <p:cNvPicPr preferRelativeResize="0"/>
          <p:nvPr/>
        </p:nvPicPr>
        <p:blipFill rotWithShape="1">
          <a:blip r:embed="rId4">
            <a:alphaModFix/>
          </a:blip>
          <a:srcRect b="9728" l="0" r="0" t="0"/>
          <a:stretch/>
        </p:blipFill>
        <p:spPr>
          <a:xfrm>
            <a:off x="7988095" y="1603159"/>
            <a:ext cx="4015931" cy="4480560"/>
          </a:xfrm>
          <a:prstGeom prst="rect">
            <a:avLst/>
          </a:prstGeom>
          <a:noFill/>
          <a:ln>
            <a:noFill/>
          </a:ln>
        </p:spPr>
      </p:pic>
      <p:sp>
        <p:nvSpPr>
          <p:cNvPr id="110" name="Google Shape;110;p16"/>
          <p:cNvSpPr txBox="1"/>
          <p:nvPr/>
        </p:nvSpPr>
        <p:spPr>
          <a:xfrm>
            <a:off x="8893130" y="1244196"/>
            <a:ext cx="2135521" cy="40011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Font typeface="Arial"/>
              <a:buNone/>
            </a:pPr>
            <a:r>
              <a:rPr b="1" i="0" lang="en-US" sz="2000" u="none" cap="none" strike="noStrike">
                <a:solidFill>
                  <a:srgbClr val="000000"/>
                </a:solidFill>
                <a:latin typeface="Arial"/>
                <a:ea typeface="Arial"/>
                <a:cs typeface="Arial"/>
                <a:sym typeface="Arial"/>
              </a:rPr>
              <a:t>Datasheet View </a:t>
            </a:r>
            <a:endParaRPr/>
          </a:p>
        </p:txBody>
      </p:sp>
      <p:sp>
        <p:nvSpPr>
          <p:cNvPr id="111" name="Google Shape;111;p16"/>
          <p:cNvSpPr txBox="1"/>
          <p:nvPr/>
        </p:nvSpPr>
        <p:spPr>
          <a:xfrm>
            <a:off x="1864309" y="1244196"/>
            <a:ext cx="1765227" cy="40011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Font typeface="Arial"/>
              <a:buNone/>
            </a:pPr>
            <a:r>
              <a:rPr b="1" i="0" lang="en-US" sz="2000" u="none" cap="none" strike="noStrike">
                <a:solidFill>
                  <a:srgbClr val="000000"/>
                </a:solidFill>
                <a:latin typeface="Arial"/>
                <a:ea typeface="Arial"/>
                <a:cs typeface="Arial"/>
                <a:sym typeface="Arial"/>
              </a:rPr>
              <a:t>Design View </a:t>
            </a:r>
            <a:endParaRPr/>
          </a:p>
        </p:txBody>
      </p:sp>
      <p:sp>
        <p:nvSpPr>
          <p:cNvPr id="112" name="Google Shape;112;p16"/>
          <p:cNvSpPr txBox="1"/>
          <p:nvPr/>
        </p:nvSpPr>
        <p:spPr>
          <a:xfrm>
            <a:off x="5698384" y="1644306"/>
            <a:ext cx="2144305" cy="4556281"/>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Font typeface="Calibri"/>
              <a:buNone/>
            </a:pPr>
            <a:r>
              <a:rPr b="1" i="0" lang="en-US" sz="1800" u="none" cap="none" strike="noStrike">
                <a:solidFill>
                  <a:schemeClr val="dk1"/>
                </a:solidFill>
                <a:latin typeface="Calibri"/>
                <a:ea typeface="Calibri"/>
                <a:cs typeface="Calibri"/>
                <a:sym typeface="Calibri"/>
              </a:rPr>
              <a:t>Note:</a:t>
            </a:r>
            <a:endParaRPr/>
          </a:p>
          <a:p>
            <a:pPr indent="0" lvl="0" marL="0" marR="0" rtl="0" algn="l">
              <a:lnSpc>
                <a:spcPct val="100000"/>
              </a:lnSpc>
              <a:spcBef>
                <a:spcPts val="0"/>
              </a:spcBef>
              <a:spcAft>
                <a:spcPts val="0"/>
              </a:spcAft>
              <a:buClr>
                <a:srgbClr val="000000"/>
              </a:buClr>
              <a:buFont typeface="Arial"/>
              <a:buNone/>
            </a:pPr>
            <a:r>
              <a:t/>
            </a:r>
            <a:endParaRPr b="0" i="0" sz="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Font typeface="Calibri"/>
              <a:buNone/>
            </a:pPr>
            <a:r>
              <a:rPr b="0" i="0" lang="en-US" sz="1800" u="none" cap="none" strike="noStrike">
                <a:solidFill>
                  <a:schemeClr val="dk1"/>
                </a:solidFill>
                <a:latin typeface="Calibri"/>
                <a:ea typeface="Calibri"/>
                <a:cs typeface="Calibri"/>
                <a:sym typeface="Calibri"/>
              </a:rPr>
              <a:t>When grouping or  calculating aggregations by contacts the ContactId (primary key) must be present in the query.</a:t>
            </a:r>
            <a:endParaRPr/>
          </a:p>
          <a:p>
            <a:pPr indent="0" lvl="0" marL="0" marR="0" rtl="0" algn="l">
              <a:lnSpc>
                <a:spcPct val="100000"/>
              </a:lnSpc>
              <a:spcBef>
                <a:spcPts val="0"/>
              </a:spcBef>
              <a:spcAft>
                <a:spcPts val="0"/>
              </a:spcAft>
              <a:buClr>
                <a:srgbClr val="000000"/>
              </a:buClr>
              <a:buFont typeface="Arial"/>
              <a:buNone/>
            </a:pPr>
            <a:r>
              <a:t/>
            </a:r>
            <a:endParaRPr b="0" i="0" sz="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Font typeface="Calibri"/>
              <a:buNone/>
            </a:pPr>
            <a:r>
              <a:rPr b="0" i="0" lang="en-US" sz="1800" u="none" cap="none" strike="noStrike">
                <a:solidFill>
                  <a:schemeClr val="dk1"/>
                </a:solidFill>
                <a:latin typeface="Calibri"/>
                <a:ea typeface="Calibri"/>
                <a:cs typeface="Calibri"/>
                <a:sym typeface="Calibri"/>
              </a:rPr>
              <a:t> If it is not present, then you do not have a GROUP for each contact; this  may lead to </a:t>
            </a:r>
            <a:r>
              <a:rPr b="1" i="0" lang="en-US" sz="2000" u="none" cap="none" strike="noStrike">
                <a:solidFill>
                  <a:schemeClr val="dk1"/>
                </a:solidFill>
                <a:latin typeface="Calibri"/>
                <a:ea typeface="Calibri"/>
                <a:cs typeface="Calibri"/>
                <a:sym typeface="Calibri"/>
              </a:rPr>
              <a:t>INCORRECT RESULTS!</a:t>
            </a:r>
            <a:endParaRPr b="1" i="0" sz="2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CS1100">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